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30.xml" ContentType="application/vnd.openxmlformats-officedocument.presentationml.notesSlide+xml"/>
  <Override PartName="/ppt/notesSlides/notesSlide29.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8.xml" ContentType="application/vnd.openxmlformats-officedocument.presentationml.notesSlide+xml"/>
  <Override PartName="/ppt/notesSlides/notesSlide15.xml" ContentType="application/vnd.openxmlformats-officedocument.presentationml.notesSlide+xml"/>
  <Override PartName="/ppt/notesSlides/notesSlide13.xml" ContentType="application/vnd.openxmlformats-officedocument.presentationml.notesSlide+xml"/>
  <Override PartName="/ppt/notesSlides/notesSlide9.xml" ContentType="application/vnd.openxmlformats-officedocument.presentationml.notesSlide+xml"/>
  <Override PartName="/ppt/notesSlides/notesSlide31.xml" ContentType="application/vnd.openxmlformats-officedocument.presentationml.notesSlide+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10.xml" ContentType="application/vnd.openxmlformats-officedocument.presentationml.notesSlide+xml"/>
  <Override PartName="/ppt/slides/slide31.xml" ContentType="application/vnd.openxmlformats-officedocument.presentationml.slide+xml"/>
  <Override PartName="/ppt/slides/slide30.xml" ContentType="application/vnd.openxmlformats-officedocument.presentationml.slide+xml"/>
  <Override PartName="/ppt/notesSlides/notesSlide7.xml" ContentType="application/vnd.openxmlformats-officedocument.presentationml.notesSlide+xml"/>
  <Override PartName="/ppt/notesSlides/notesSlide16.xml" ContentType="application/vnd.openxmlformats-officedocument.presentationml.notesSlide+xml"/>
  <Override PartName="/ppt/slides/slide29.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notesSlides/notesSlide3.xml" ContentType="application/vnd.openxmlformats-officedocument.presentationml.notesSlide+xml"/>
  <Override PartName="/ppt/notesSlides/notesSlide19.xml" ContentType="application/vnd.openxmlformats-officedocument.presentationml.notesSlide+xml"/>
  <Override PartName="/ppt/slides/slide17.xml" ContentType="application/vnd.openxmlformats-officedocument.presentationml.slide+xml"/>
  <Override PartName="/ppt/slides/slide13.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0.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slides/slide1.xml" ContentType="application/vnd.openxmlformats-officedocument.presentationml.slide+xml"/>
  <Override PartName="/ppt/notesSlides/notesSlide14.xml" ContentType="application/vnd.openxmlformats-officedocument.presentationml.notesSlide+xml"/>
  <Override PartName="/ppt/slides/slide26.xml" ContentType="application/vnd.openxmlformats-officedocument.presentationml.slide+xml"/>
  <Override PartName="/ppt/slideLayouts/slideLayout8.xml" ContentType="application/vnd.openxmlformats-officedocument.presentationml.slideLayout+xml"/>
  <Override PartName="/ppt/slides/slide4.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9.xml" ContentType="application/vnd.openxmlformats-officedocument.presentationml.slide+xml"/>
  <Override PartName="/ppt/slideLayouts/slideLayout2.xml" ContentType="application/vnd.openxmlformats-officedocument.presentationml.slideLayout+xml"/>
  <Override PartName="/ppt/slides/slide5.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s/slide14.xml" ContentType="application/vnd.openxmlformats-officedocument.presentationml.slide+xml"/>
  <Override PartName="/ppt/slideMasters/slideMaster1.xml" ContentType="application/vnd.openxmlformats-officedocument.presentationml.slideMaster+xml"/>
  <Override PartName="/ppt/notesSlides/notesSlide23.xml" ContentType="application/vnd.openxmlformats-officedocument.presentationml.notesSlide+xml"/>
  <Override PartName="/ppt/theme/theme2.xml" ContentType="application/vnd.openxmlformats-officedocument.theme+xml"/>
  <Override PartName="/ppt/slides/slide24.xml" ContentType="application/vnd.openxmlformats-officedocument.presentationml.slide+xml"/>
  <Override PartName="/ppt/notesSlides/notesSlide17.xml" ContentType="application/vnd.openxmlformats-officedocument.presentationml.notesSlide+xml"/>
  <Override PartName="/ppt/slideLayouts/slideLayout11.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28.xml" ContentType="application/vnd.openxmlformats-officedocument.presentationml.slide+xml"/>
  <Override PartName="/ppt/slides/slide16.xml" ContentType="application/vnd.openxmlformats-officedocument.presentationml.slide+xml"/>
  <Override PartName="/ppt/slideLayouts/slideLayout1.xml" ContentType="application/vnd.openxmlformats-officedocument.presentationml.slideLayout+xml"/>
  <Override PartName="/ppt/slides/slide2.xml" ContentType="application/vnd.openxmlformats-officedocument.presentationml.slide+xml"/>
  <Override PartName="/ppt/viewProps.xml" ContentType="application/vnd.openxmlformats-officedocument.presentationml.viewProps+xml"/>
  <Override PartName="/ppt/presProps.xml" ContentType="application/vnd.openxmlformats-officedocument.presentationml.presProps+xml"/>
  <Override PartName="/ppt/slideLayouts/slideLayout6.xml" ContentType="application/vnd.openxmlformats-officedocument.presentationml.slideLayout+xml"/>
  <Override PartName="/ppt/notesSlides/notesSlide12.xml" ContentType="application/vnd.openxmlformats-officedocument.presentationml.notesSlide+xml"/>
  <Override PartName="/ppt/notesSlides/notesSlide22.xml" ContentType="application/vnd.openxmlformats-officedocument.presentationml.notesSlide+xml"/>
  <Override PartName="/ppt/slideLayouts/slideLayout5.xml" ContentType="application/vnd.openxmlformats-officedocument.presentationml.slideLayout+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aveSubsetFonts="1">
  <p:sldMasterIdLst>
    <p:sldMasterId id="2147483648" r:id="rId1"/>
  </p:sldMasterIdLst>
  <p:notesMasterIdLst>
    <p:notesMasterId r:id="rId3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12192000" cy="6858000"/>
  <p:notesSz cx="12192000" cy="6858000"/>
  <p:defaultTextStyle>
    <a:defPPr>
      <a:defRPr lang="pt-B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notesMaster" Target="notesMasters/notesMaster1.xml"/><Relationship Id="rId36" Type="http://schemas.openxmlformats.org/officeDocument/2006/relationships/presProps" Target="presProps.xml" /><Relationship Id="rId37" Type="http://schemas.openxmlformats.org/officeDocument/2006/relationships/tableStyles" Target="tableStyles.xml" /><Relationship Id="rId38"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hidden="0"/>
        <p:cNvGrpSpPr/>
        <p:nvPr isPhoto="0" userDrawn="0"/>
      </p:nvGrpSpPr>
      <p:grpSpPr bwMode="auto">
        <a:xfrm>
          <a:off x="0" y="0"/>
          <a:ext cx="0" cy="0"/>
          <a:chOff x="0" y="0"/>
          <a:chExt cx="0" cy="0"/>
        </a:xfrm>
      </p:grpSpPr>
      <p:sp>
        <p:nvSpPr>
          <p:cNvPr id="2" name="Kopfzeilenplatzhalter 1" hidden="0"/>
          <p:cNvSpPr>
            <a:spLocks noGrp="1"/>
          </p:cNvSpPr>
          <p:nvPr isPhoto="0" userDrawn="0">
            <p:ph type="hdr" sz="quarter" hasCustomPrompt="0"/>
          </p:nvPr>
        </p:nvSpPr>
        <p:spPr bwMode="auto">
          <a:xfrm>
            <a:off x="0" y="0"/>
            <a:ext cx="2971800" cy="458788"/>
          </a:xfrm>
          <a:prstGeom prst="rect">
            <a:avLst/>
          </a:prstGeom>
        </p:spPr>
        <p:txBody>
          <a:bodyPr vert="horz" lIns="91440" tIns="45720" rIns="91440" bIns="45720" rtlCol="0"/>
          <a:lstStyle>
            <a:lvl1pPr algn="l">
              <a:defRPr sz="1200"/>
            </a:lvl1pPr>
          </a:lstStyle>
          <a:p>
            <a:pPr>
              <a:defRPr/>
            </a:pPr>
            <a:endParaRPr lang="de-AT"/>
          </a:p>
        </p:txBody>
      </p:sp>
      <p:sp>
        <p:nvSpPr>
          <p:cNvPr id="3" name="Datumsplatzhalter 2" hidden="0"/>
          <p:cNvSpPr>
            <a:spLocks noGrp="1"/>
          </p:cNvSpPr>
          <p:nvPr isPhoto="0" userDrawn="0">
            <p:ph type="dt" idx="1" hasCustomPrompt="0"/>
          </p:nvPr>
        </p:nvSpPr>
        <p:spPr bwMode="auto">
          <a:xfrm>
            <a:off x="3884613" y="0"/>
            <a:ext cx="2971800" cy="458788"/>
          </a:xfrm>
          <a:prstGeom prst="rect">
            <a:avLst/>
          </a:prstGeom>
        </p:spPr>
        <p:txBody>
          <a:bodyPr vert="horz" lIns="91440" tIns="45720" rIns="91440" bIns="45720" rtlCol="0"/>
          <a:lstStyle>
            <a:lvl1pPr algn="r">
              <a:defRPr sz="1200"/>
            </a:lvl1pPr>
          </a:lstStyle>
          <a:p>
            <a:pPr>
              <a:defRPr/>
            </a:pPr>
            <a:fld id="{7E3E75A2-9766-462E-97C4-F07EC028C707}" type="datetimeFigureOut">
              <a:rPr lang="de-AT"/>
              <a:t/>
            </a:fld>
            <a:endParaRPr lang="de-AT"/>
          </a:p>
        </p:txBody>
      </p:sp>
      <p:sp>
        <p:nvSpPr>
          <p:cNvPr id="4" name="Folienbildplatzhalter 3" hidden="0"/>
          <p:cNvSpPr>
            <a:spLocks noChangeAspect="1" noGrp="1" noRot="1"/>
          </p:cNvSpPr>
          <p:nvPr isPhoto="0" userDrawn="0">
            <p:ph type="sldImg" idx="2" hasCustomPrompt="0"/>
          </p:nvPr>
        </p:nvSpPr>
        <p:spPr bwMode="auto">
          <a:xfrm>
            <a:off x="685800" y="1143000"/>
            <a:ext cx="5486400" cy="3086100"/>
          </a:xfrm>
          <a:prstGeom prst="rect">
            <a:avLst/>
          </a:prstGeom>
          <a:noFill/>
          <a:ln w="12700">
            <a:solidFill>
              <a:prstClr val="black"/>
            </a:solidFill>
          </a:ln>
        </p:spPr>
        <p:txBody>
          <a:bodyPr vert="horz" lIns="91440" tIns="45720" rIns="91440" bIns="45720" rtlCol="0" anchor="ctr"/>
          <a:lstStyle/>
          <a:p>
            <a:pPr>
              <a:defRPr/>
            </a:pPr>
            <a:endParaRPr lang="de-AT"/>
          </a:p>
        </p:txBody>
      </p:sp>
      <p:sp>
        <p:nvSpPr>
          <p:cNvPr id="5" name="Notizenplatzhalter 4" hidden="0"/>
          <p:cNvSpPr>
            <a:spLocks noGrp="1"/>
          </p:cNvSpPr>
          <p:nvPr isPhoto="0" userDrawn="0">
            <p:ph type="body" sz="quarter" idx="3" hasCustomPrompt="0"/>
          </p:nvPr>
        </p:nvSpPr>
        <p:spPr bwMode="auto">
          <a:xfrm>
            <a:off x="685800" y="4400550"/>
            <a:ext cx="5486400" cy="3600450"/>
          </a:xfrm>
          <a:prstGeom prst="rect">
            <a:avLst/>
          </a:prstGeom>
        </p:spPr>
        <p:txBody>
          <a:bodyPr vert="horz" lIns="91440" tIns="45720" rIns="91440" bIns="45720" rtlCol="0"/>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de-AT"/>
          </a:p>
        </p:txBody>
      </p:sp>
      <p:sp>
        <p:nvSpPr>
          <p:cNvPr id="6" name="Fußzeilenplatzhalter 5" hidden="0"/>
          <p:cNvSpPr>
            <a:spLocks noGrp="1"/>
          </p:cNvSpPr>
          <p:nvPr isPhoto="0" userDrawn="0">
            <p:ph type="ftr" sz="quarter" idx="4" hasCustomPrompt="0"/>
          </p:nvPr>
        </p:nvSpPr>
        <p:spPr bwMode="auto">
          <a:xfrm>
            <a:off x="0" y="8685213"/>
            <a:ext cx="2971800" cy="458787"/>
          </a:xfrm>
          <a:prstGeom prst="rect">
            <a:avLst/>
          </a:prstGeom>
        </p:spPr>
        <p:txBody>
          <a:bodyPr vert="horz" lIns="91440" tIns="45720" rIns="91440" bIns="45720" rtlCol="0" anchor="b"/>
          <a:lstStyle>
            <a:lvl1pPr algn="l">
              <a:defRPr sz="1200"/>
            </a:lvl1pPr>
          </a:lstStyle>
          <a:p>
            <a:pPr>
              <a:defRPr/>
            </a:pPr>
            <a:endParaRPr lang="de-AT"/>
          </a:p>
        </p:txBody>
      </p:sp>
      <p:sp>
        <p:nvSpPr>
          <p:cNvPr id="7" name="Foliennummernplatzhalter 6" hidden="0"/>
          <p:cNvSpPr>
            <a:spLocks noGrp="1"/>
          </p:cNvSpPr>
          <p:nvPr isPhoto="0" userDrawn="0">
            <p:ph type="sldNum" sz="quarter" idx="5" hasCustomPrompt="0"/>
          </p:nvPr>
        </p:nvSpPr>
        <p:spPr bwMode="auto">
          <a:xfrm>
            <a:off x="3884613" y="8685213"/>
            <a:ext cx="2971800" cy="458787"/>
          </a:xfrm>
          <a:prstGeom prst="rect">
            <a:avLst/>
          </a:prstGeom>
        </p:spPr>
        <p:txBody>
          <a:bodyPr vert="horz" lIns="91440" tIns="45720" rIns="91440" bIns="45720" rtlCol="0" anchor="b"/>
          <a:lstStyle>
            <a:lvl1pPr algn="r">
              <a:defRPr sz="1200"/>
            </a:lvl1pPr>
          </a:lstStyle>
          <a:p>
            <a:pPr>
              <a:defRPr/>
            </a:pPr>
            <a:fld id="{F88E51B9-25BA-40F6-BB01-424CCBDAE8EE}" type="slidenum">
              <a:rPr lang="de-AT"/>
              <a:t/>
            </a:fld>
            <a:endParaRPr lang="de-AT"/>
          </a:p>
        </p:txBody>
      </p:sp>
    </p:spTree>
  </p:cSld>
  <p:clrMap bg1="lt1" tx1="dk1" bg2="lt2" tx2="dk2" accent1="accent1" accent2="accent2" accent3="accent3" accent4="accent4" accent5="accent5" accent6="accent6" hlink="hlink" folHlink="folHlink"/>
  <p:notesStyle>
    <a:lvl1pPr marL="0" algn="l" defTabSz="914400">
      <a:defRPr sz="1200">
        <a:solidFill>
          <a:schemeClr val="tx1"/>
        </a:solidFill>
        <a:latin typeface="+mn-lt"/>
        <a:ea typeface="+mn-ea"/>
        <a:cs typeface="+mn-cs"/>
      </a:defRPr>
    </a:lvl1pPr>
    <a:lvl2pPr marL="457200" algn="l" defTabSz="914400">
      <a:defRPr sz="1200">
        <a:solidFill>
          <a:schemeClr val="tx1"/>
        </a:solidFill>
        <a:latin typeface="+mn-lt"/>
        <a:ea typeface="+mn-ea"/>
        <a:cs typeface="+mn-cs"/>
      </a:defRPr>
    </a:lvl2pPr>
    <a:lvl3pPr marL="914400" algn="l" defTabSz="914400">
      <a:defRPr sz="1200">
        <a:solidFill>
          <a:schemeClr val="tx1"/>
        </a:solidFill>
        <a:latin typeface="+mn-lt"/>
        <a:ea typeface="+mn-ea"/>
        <a:cs typeface="+mn-cs"/>
      </a:defRPr>
    </a:lvl3pPr>
    <a:lvl4pPr marL="1371600" algn="l" defTabSz="914400">
      <a:defRPr sz="1200">
        <a:solidFill>
          <a:schemeClr val="tx1"/>
        </a:solidFill>
        <a:latin typeface="+mn-lt"/>
        <a:ea typeface="+mn-ea"/>
        <a:cs typeface="+mn-cs"/>
      </a:defRPr>
    </a:lvl4pPr>
    <a:lvl5pPr marL="1828800" algn="l" defTabSz="914400">
      <a:defRPr sz="1200">
        <a:solidFill>
          <a:schemeClr val="tx1"/>
        </a:solidFill>
        <a:latin typeface="+mn-lt"/>
        <a:ea typeface="+mn-ea"/>
        <a:cs typeface="+mn-cs"/>
      </a:defRPr>
    </a:lvl5pPr>
    <a:lvl6pPr marL="2286000" algn="l" defTabSz="914400">
      <a:defRPr sz="1200">
        <a:solidFill>
          <a:schemeClr val="tx1"/>
        </a:solidFill>
        <a:latin typeface="+mn-lt"/>
        <a:ea typeface="+mn-ea"/>
        <a:cs typeface="+mn-cs"/>
      </a:defRPr>
    </a:lvl6pPr>
    <a:lvl7pPr marL="2743200" algn="l" defTabSz="914400">
      <a:defRPr sz="1200">
        <a:solidFill>
          <a:schemeClr val="tx1"/>
        </a:solidFill>
        <a:latin typeface="+mn-lt"/>
        <a:ea typeface="+mn-ea"/>
        <a:cs typeface="+mn-cs"/>
      </a:defRPr>
    </a:lvl7pPr>
    <a:lvl8pPr marL="3200400" algn="l" defTabSz="914400">
      <a:defRPr sz="1200">
        <a:solidFill>
          <a:schemeClr val="tx1"/>
        </a:solidFill>
        <a:latin typeface="+mn-lt"/>
        <a:ea typeface="+mn-ea"/>
        <a:cs typeface="+mn-cs"/>
      </a:defRPr>
    </a:lvl8pPr>
    <a:lvl9pPr marL="3657600" algn="l" defTabSz="9144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 Id="rId3" Type="http://schemas.openxmlformats.org/officeDocument/2006/relationships/hyperlink" Target="https://adventistreview.org/magazine-article/ellen-white-and-depression"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ctr">
              <a:defRPr/>
            </a:pPr>
            <a:r>
              <a:rPr lang="de-DE" sz="2000" b="1">
                <a:latin typeface="Calibri"/>
                <a:ea typeface="Calibri"/>
                <a:cs typeface="Times New Roman"/>
              </a:rPr>
              <a:t>Fünf Segen des Gebets</a:t>
            </a:r>
            <a:endParaRPr lang="de-AT" sz="1200">
              <a:latin typeface="Calibri"/>
              <a:ea typeface="Calibri"/>
              <a:cs typeface="Times New Roman"/>
            </a:endParaRPr>
          </a:p>
          <a:p>
            <a:pPr algn="ctr">
              <a:defRPr/>
            </a:pPr>
            <a:r>
              <a:rPr lang="de-DE" sz="1400">
                <a:latin typeface="Calibri"/>
                <a:ea typeface="Calibri"/>
                <a:cs typeface="Calibri"/>
              </a:rPr>
              <a:t>von Dr. Linda Mei Lin Koh</a:t>
            </a:r>
            <a:endParaRPr lang="de-AT" sz="1200">
              <a:latin typeface="Calibri"/>
              <a:ea typeface="Calibri"/>
              <a:cs typeface="Times New Roman"/>
            </a:endParaRPr>
          </a:p>
          <a:p>
            <a:pPr algn="ctr">
              <a:defRPr/>
            </a:pPr>
            <a:r>
              <a:rPr lang="de-DE" sz="1400">
                <a:latin typeface="Calibri"/>
                <a:ea typeface="Calibri"/>
                <a:cs typeface="Times New Roman"/>
              </a:rPr>
              <a:t> </a:t>
            </a:r>
            <a:endParaRPr lang="de-AT" sz="1200">
              <a:latin typeface="Calibri"/>
              <a:ea typeface="Calibri"/>
              <a:cs typeface="Times New Roman"/>
            </a:endParaRPr>
          </a:p>
          <a:p>
            <a:pPr algn="just">
              <a:spcAft>
                <a:spcPts val="600"/>
              </a:spcAft>
              <a:defRPr/>
            </a:pPr>
            <a:r>
              <a:rPr lang="de-DE" sz="1200">
                <a:latin typeface="Calibri"/>
                <a:ea typeface="Calibri"/>
                <a:cs typeface="Times New Roman"/>
              </a:rPr>
              <a:t>Das Gebet ist ein wichtiger Teil des christlichen Lebens. Einige von uns verbringen Stunden auf ihren Knien, während andere mit einem kurzen Gebet morgens und abends ihr Auslangen finden. Ist das Gebet nur ein tägliches religiöses Ritual, das wir gewohnheitsmäßig ausüben? Hast du schon einmal an die Segnungen gedacht, welche das Gebet mit sich bringt? Sie übersteigen alles, was man sich vorstellen kann.</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457200" indent="-228600" algn="just">
              <a:spcBef>
                <a:spcPts val="1200"/>
              </a:spcBef>
              <a:defRPr/>
            </a:pPr>
            <a:r>
              <a:rPr lang="de-DE" sz="1200">
                <a:latin typeface="Calibri"/>
                <a:ea typeface="Calibri"/>
                <a:cs typeface="Times New Roman"/>
              </a:rPr>
              <a:t>Jesus riet seinen Jüngern:</a:t>
            </a:r>
            <a:endParaRPr/>
          </a:p>
          <a:p>
            <a:pPr marL="457200" indent="-228600"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„Bleibt wach und betet. Sonst wird euch die Versuchung überwältigen. Denn der Geist ist zwar willig, aber der Körper ist schwach!“ (Matthäus 26,41 NLB)</a:t>
            </a:r>
            <a:endParaRPr/>
          </a:p>
          <a:p>
            <a:pPr marL="548640" marR="548640" algn="just">
              <a:spcBef>
                <a:spcPts val="1000"/>
              </a:spcBef>
              <a:spcAft>
                <a:spcPts val="800"/>
              </a:spcAft>
              <a:defRPr/>
            </a:pPr>
            <a:endParaRPr lang="de-AT" sz="1200">
              <a:latin typeface="Calibri"/>
              <a:ea typeface="Calibri"/>
              <a:cs typeface="Times New Roman"/>
            </a:endParaRPr>
          </a:p>
          <a:p>
            <a:pPr marL="457200" indent="-228600" algn="just">
              <a:spcBef>
                <a:spcPts val="1200"/>
              </a:spcBef>
              <a:defRPr/>
            </a:pPr>
            <a:r>
              <a:rPr lang="de-DE" sz="1200">
                <a:latin typeface="Calibri"/>
                <a:ea typeface="Calibri"/>
                <a:cs typeface="Times New Roman"/>
              </a:rPr>
              <a:t>Petrus warnt uns ebenfalls:</a:t>
            </a:r>
            <a:endParaRPr/>
          </a:p>
          <a:p>
            <a:pPr marL="457200" indent="-228600"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„Seid besonnen und wachsam und jederzeit auf einen Angriff durch den Teufel, euren Feind, gefasst! Wie ein brüllender Löwe streift er umher und sucht nach einem Opfer, das er verschlingen kann.“ (Matthäus 5,14-16 NLB)</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indent="0" algn="just" defTabSz="914400">
              <a:spcBef>
                <a:spcPts val="1200"/>
              </a:spcBef>
              <a:defRPr/>
            </a:pPr>
            <a:r>
              <a:rPr lang="de-DE" sz="1200">
                <a:solidFill>
                  <a:schemeClr val="tx1"/>
                </a:solidFill>
                <a:latin typeface="Calibri"/>
                <a:ea typeface="Calibri"/>
                <a:cs typeface="Times New Roman"/>
              </a:rPr>
              <a:t>Das Gebet lässt uns wachsam sein. Durch das Gebet können wir die Kraft bekommen, der Sünde zu widerstehen. Wir können Gott bitten, uns dabei zu helfen, die richtigen Entscheidungen zu treffen, wenn wir versucht werden, Böses zu tun. Weil uns die irdischen Güter oft dazu verlocken, die geistlichen geringzuschätzen, rät uns Paulus:</a:t>
            </a:r>
            <a:endParaRPr/>
          </a:p>
          <a:p>
            <a:pPr marL="457200" indent="-228600"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„Denkt nicht an weltliche Angelegenheiten, sondern konzentriert eure Gedanken auf ihn!“ (Kolosser 3,2 NLB)</a:t>
            </a:r>
            <a:endParaRPr/>
          </a:p>
          <a:p>
            <a:pPr marL="548640" marR="548640" algn="just">
              <a:spcBef>
                <a:spcPts val="1000"/>
              </a:spcBef>
              <a:spcAft>
                <a:spcPts val="800"/>
              </a:spcAft>
              <a:defRPr/>
            </a:pPr>
            <a:endParaRPr lang="de-AT" sz="1200">
              <a:latin typeface="Calibri"/>
              <a:ea typeface="Calibri"/>
              <a:cs typeface="Times New Roman"/>
            </a:endParaRPr>
          </a:p>
          <a:p>
            <a:pPr marL="0" indent="0" algn="just" defTabSz="914400">
              <a:spcBef>
                <a:spcPts val="1200"/>
              </a:spcBef>
              <a:defRPr/>
            </a:pPr>
            <a:r>
              <a:rPr lang="de-DE" sz="1200">
                <a:solidFill>
                  <a:schemeClr val="tx1"/>
                </a:solidFill>
                <a:latin typeface="Calibri"/>
                <a:ea typeface="Calibri"/>
                <a:cs typeface="Times New Roman"/>
              </a:rPr>
              <a:t>Judy hatte sich eine grobe Ausdrucksweise angewöhnt – unablässig fluchte sie und verwendete üble Schimpfworte. Als sie jedoch Jesus kennenlernte, wurde sie vom Heiligen Geist berührt und ließ sich bald taufen. Ihre größte Herausforderung war nun, ihre Sprache zu säubern. Ihr Prediger riet ihr: „Bete, bete, bete!“ Wann immer sie versucht war, zu fluchen oder Schimpfworte zu gebrauchen, betete sie sofort um Hilfe. Sie verbrachte Stunden im Gebet, flehte Gott an, sie zu verwandeln und ihr dabei zu helfen, freundliche und liebevolle Worte zu wählen. Mit der Zeit zeigte sich die Wirkung ihres ernsthaften Gebets. Heute sehen wir eine völlig veränderte Judy, die in ihrer Gemeinde den Begrüßungsdienst übernommen hat.</a:t>
            </a:r>
            <a:endParaRPr lang="de-AT" sz="1200">
              <a:solidFill>
                <a:schemeClr val="tx1"/>
              </a:solidFill>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indent="0" algn="just">
              <a:spcBef>
                <a:spcPts val="1200"/>
              </a:spcBef>
              <a:defRPr/>
            </a:pPr>
            <a:r>
              <a:rPr lang="de-DE" sz="1200">
                <a:latin typeface="Calibri"/>
                <a:ea typeface="Calibri"/>
                <a:cs typeface="Times New Roman"/>
              </a:rPr>
              <a:t>Heutzutage werden viele junge Menschen dazu versucht, Alkohol, Tabak und Drogen zu konsumieren. Andere werden vielleicht verlockt, bei Prüfungen zu betrügen oder andere böse Handlungen zu begehen. Jesus lehrte seine Jünger, Gott zu bitten:</a:t>
            </a:r>
            <a:endParaRPr/>
          </a:p>
          <a:p>
            <a:pPr marL="457200" indent="-228600"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„Lass nicht zu, dass wir der Versuchung nachgeben, sondern erlöse uns von dem Bösen.“ (Matthäus 6,13 NLB)</a:t>
            </a:r>
            <a:endParaRPr/>
          </a:p>
          <a:p>
            <a:pPr marL="548640" marR="548640" algn="just">
              <a:spcBef>
                <a:spcPts val="1000"/>
              </a:spcBef>
              <a:spcAft>
                <a:spcPts val="800"/>
              </a:spcAft>
              <a:defRPr/>
            </a:pPr>
            <a:endParaRPr lang="de-AT" sz="1200">
              <a:latin typeface="Calibri"/>
              <a:ea typeface="Calibri"/>
              <a:cs typeface="Times New Roman"/>
            </a:endParaRPr>
          </a:p>
          <a:p>
            <a:pPr marL="0" indent="0" algn="just" defTabSz="914400">
              <a:spcBef>
                <a:spcPts val="1200"/>
              </a:spcBef>
              <a:defRPr/>
            </a:pPr>
            <a:r>
              <a:rPr lang="de-DE" sz="1200">
                <a:solidFill>
                  <a:schemeClr val="tx1"/>
                </a:solidFill>
                <a:latin typeface="Calibri"/>
                <a:ea typeface="Calibri"/>
                <a:cs typeface="Times New Roman"/>
              </a:rPr>
              <a:t>Beachtet aber auch, dass wir nach Möglichkeit alle Situationen, die zu Versuchungen führen können, vermeiden müssen, wenn wir Gott darum bitten, uns vor diesen zu bewahren.</a:t>
            </a:r>
            <a:endParaRPr lang="de-AT" sz="1200">
              <a:solidFill>
                <a:schemeClr val="tx1"/>
              </a:solidFill>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indent="0" algn="just">
              <a:spcBef>
                <a:spcPts val="1200"/>
              </a:spcBef>
              <a:defRPr/>
            </a:pPr>
            <a:r>
              <a:rPr lang="de-DE" sz="1200">
                <a:latin typeface="Calibri"/>
                <a:ea typeface="Calibri"/>
                <a:cs typeface="Times New Roman"/>
              </a:rPr>
              <a:t>Ellen White betont ausdrücklich, dass Jesus Christus unsere einzige Hoffnung im Kampf gegen Versuchungen ist:</a:t>
            </a:r>
            <a:endParaRPr/>
          </a:p>
          <a:p>
            <a:pPr marL="457200" indent="-228600"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„Betet viel. Unser inwendiger Mensch lebt vom Beten. Das Gebet des Glaubens ist die Waffe, mit der wir erfolgreich jeden Angriff des Widersachers abwehren können.“ (Das Gebet, S. 53)</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spcBef>
                <a:spcPts val="1200"/>
              </a:spcBef>
              <a:defRPr/>
            </a:pPr>
            <a:r>
              <a:rPr lang="de-DE" sz="1200" b="1">
                <a:latin typeface="Calibri"/>
                <a:ea typeface="Calibri"/>
                <a:cs typeface="Times New Roman"/>
              </a:rPr>
              <a:t>Nachdenken und miteinander teilen</a:t>
            </a:r>
            <a:endParaRPr/>
          </a:p>
          <a:p>
            <a:pPr>
              <a:spcBef>
                <a:spcPts val="1200"/>
              </a:spcBef>
              <a:defRPr/>
            </a:pPr>
            <a:endParaRPr lang="de-AT" sz="1200">
              <a:latin typeface="Calibri"/>
              <a:ea typeface="Calibri"/>
              <a:cs typeface="Times New Roman"/>
            </a:endParaRPr>
          </a:p>
          <a:p>
            <a:pPr marL="342900" lvl="0" indent="-342900">
              <a:lnSpc>
                <a:spcPct val="107000"/>
              </a:lnSpc>
              <a:spcBef>
                <a:spcPts val="1200"/>
              </a:spcBef>
              <a:buFont typeface="Wingdings"/>
              <a:buChar char=""/>
              <a:defRPr/>
            </a:pPr>
            <a:r>
              <a:rPr lang="de-DE" sz="1200">
                <a:latin typeface="Calibri"/>
                <a:ea typeface="Calibri"/>
                <a:cs typeface="Times New Roman"/>
              </a:rPr>
              <a:t>Wie hat dir das Gebet im Kampf gegen Versuchungen geholfen?</a:t>
            </a:r>
            <a:endParaRPr/>
          </a:p>
          <a:p>
            <a:pPr marL="342900" lvl="0" indent="-342900">
              <a:lnSpc>
                <a:spcPct val="107000"/>
              </a:lnSpc>
              <a:spcBef>
                <a:spcPts val="1200"/>
              </a:spcBef>
              <a:buFont typeface="Wingdings"/>
              <a:buChar char=""/>
              <a:defRPr/>
            </a:pPr>
            <a:endParaRPr lang="de-AT" sz="1200">
              <a:latin typeface="Georgia"/>
              <a:ea typeface="Calibri"/>
              <a:cs typeface="Times New Roman"/>
            </a:endParaRPr>
          </a:p>
          <a:p>
            <a:pPr marL="342900" lvl="0" indent="-342900">
              <a:lnSpc>
                <a:spcPct val="107000"/>
              </a:lnSpc>
              <a:spcBef>
                <a:spcPts val="1200"/>
              </a:spcBef>
              <a:spcAft>
                <a:spcPts val="800"/>
              </a:spcAft>
              <a:buFont typeface="Wingdings"/>
              <a:buChar char=""/>
              <a:defRPr/>
            </a:pPr>
            <a:r>
              <a:rPr lang="de-DE" sz="1200">
                <a:latin typeface="Calibri"/>
                <a:ea typeface="Calibri"/>
                <a:cs typeface="Times New Roman"/>
              </a:rPr>
              <a:t>Teilt miteinander einige Bibelverse, welche bezeugen, dass Gott dir in solchen Situationen beisteht.</a:t>
            </a:r>
            <a:endParaRPr lang="de-AT" sz="1200">
              <a:latin typeface="Georgia"/>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b="1">
                <a:latin typeface="Calibri"/>
                <a:ea typeface="Calibri"/>
                <a:cs typeface="Times New Roman"/>
              </a:rPr>
              <a:t>3. DAS GEBET STÄRKT DIE GEISTIGE GESUNDHEIT</a:t>
            </a:r>
            <a:r>
              <a:rPr lang="de-DE" sz="1200">
                <a:latin typeface="Calibri"/>
                <a:ea typeface="Calibri"/>
                <a:cs typeface="Times New Roman"/>
              </a:rPr>
              <a:t> </a:t>
            </a:r>
            <a:endParaRPr/>
          </a:p>
          <a:p>
            <a:pPr algn="just">
              <a:spcBef>
                <a:spcPts val="1200"/>
              </a:spcBef>
              <a:defRPr/>
            </a:pPr>
            <a:endParaRPr lang="de-AT" sz="1200">
              <a:latin typeface="Calibri"/>
              <a:ea typeface="Calibri"/>
              <a:cs typeface="Times New Roman"/>
            </a:endParaRPr>
          </a:p>
          <a:p>
            <a:pPr algn="just">
              <a:spcBef>
                <a:spcPts val="1200"/>
              </a:spcBef>
              <a:defRPr/>
            </a:pPr>
            <a:r>
              <a:rPr lang="de-DE" sz="1200">
                <a:latin typeface="Calibri"/>
                <a:ea typeface="Calibri"/>
                <a:cs typeface="Times New Roman"/>
              </a:rPr>
              <a:t>Das heutige Leben bringt gewaltige Herausforderungen mit sich. Viele von uns müssen mit Angst, Unsicherheit, Sorgen und Stress kämpfen. Sie fragen sich, woher sie die Kraft dazu nehmen können.</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Der Apostel Paulus rät uns:</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„Sorgt euch um nichts, sondern betet um alles. Sagt Gott, was ihr braucht, und dankt ihm. Ihr werdet Gottes Frieden erfahren, der größer ist, als unser menschlicher Verstand es je begreifen kann. Sein Friede wird eure Herzen und Gedanken im Glauben an Jesus Christus bewahren.“ (Philipper 4,6-7 NLB)</a:t>
            </a:r>
            <a:endParaRPr lang="de-AT" sz="1200" i="1">
              <a:solidFill>
                <a:srgbClr val="404040"/>
              </a:solidFill>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indent="0" algn="just">
              <a:spcBef>
                <a:spcPts val="1200"/>
              </a:spcBef>
              <a:defRPr/>
            </a:pPr>
            <a:r>
              <a:rPr lang="de-DE" sz="1200">
                <a:latin typeface="Calibri"/>
                <a:ea typeface="Calibri"/>
                <a:cs typeface="Times New Roman"/>
              </a:rPr>
              <a:t>Wissenschaftliche Studien bestätigen, was uns die Bibel rät. Forscher der Baylor University untersuchten die Daten von 1.714 Freiwilligen, die an ihrer letzten Studie mit dem Titel „Gebet, Verbindung zu Gott und Symptome von Angststörungen unter Erwachsenen in den USA“, teilnahmen. Die Ergebnisse wurden in der Zeitschrift </a:t>
            </a:r>
            <a:r>
              <a:rPr lang="de-DE" sz="1200" i="1">
                <a:latin typeface="Calibri"/>
                <a:ea typeface="Calibri"/>
                <a:cs typeface="Times New Roman"/>
              </a:rPr>
              <a:t>Sociology</a:t>
            </a:r>
            <a:r>
              <a:rPr lang="de-DE" sz="1200" i="1">
                <a:latin typeface="Calibri"/>
                <a:ea typeface="Calibri"/>
                <a:cs typeface="Times New Roman"/>
              </a:rPr>
              <a:t> of Religion</a:t>
            </a:r>
            <a:r>
              <a:rPr lang="de-DE" sz="1200">
                <a:latin typeface="Calibri"/>
                <a:ea typeface="Calibri"/>
                <a:cs typeface="Times New Roman"/>
              </a:rPr>
              <a:t> veröffentlicht. Es zeigte sich, dass Menschen, die zu einem liebenden und fürsorglichen Gott beteten, seltener mit Angststörungen wie übermäßigem Sorgen, Angst, Selbstablehnung, sozialen Störungen und zwanghaftem Verhalten zu kämpfen hatten. </a:t>
            </a:r>
            <a:r>
              <a:rPr lang="de-DE" sz="1200" i="1">
                <a:latin typeface="Calibri"/>
                <a:ea typeface="Calibri"/>
                <a:cs typeface="Times New Roman"/>
              </a:rPr>
              <a:t>(New Study </a:t>
            </a:r>
            <a:r>
              <a:rPr lang="de-DE" sz="1200" i="1">
                <a:latin typeface="Calibri"/>
                <a:ea typeface="Calibri"/>
                <a:cs typeface="Times New Roman"/>
              </a:rPr>
              <a:t>Examines</a:t>
            </a:r>
            <a:r>
              <a:rPr lang="de-DE" sz="1200" i="1">
                <a:latin typeface="Calibri"/>
                <a:ea typeface="Calibri"/>
                <a:cs typeface="Times New Roman"/>
              </a:rPr>
              <a:t> the </a:t>
            </a:r>
            <a:r>
              <a:rPr lang="de-DE" sz="1200" i="1">
                <a:latin typeface="Calibri"/>
                <a:ea typeface="Calibri"/>
                <a:cs typeface="Times New Roman"/>
              </a:rPr>
              <a:t>Effects</a:t>
            </a:r>
            <a:r>
              <a:rPr lang="de-DE" sz="1200" i="1">
                <a:latin typeface="Calibri"/>
                <a:ea typeface="Calibri"/>
                <a:cs typeface="Times New Roman"/>
              </a:rPr>
              <a:t> of Prayer on Mental Health, https://psychcentral.com/blog/new-study-examines-the-effects-of-prayer-on-mental-health#1)</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indent="0" algn="just">
              <a:spcBef>
                <a:spcPts val="1200"/>
              </a:spcBef>
              <a:defRPr/>
            </a:pPr>
            <a:r>
              <a:rPr lang="de-DE" sz="1200">
                <a:latin typeface="Calibri"/>
                <a:ea typeface="Calibri"/>
                <a:cs typeface="Times New Roman"/>
              </a:rPr>
              <a:t>Ein Artikel von Jenna Summers, der auf der </a:t>
            </a:r>
            <a:r>
              <a:rPr lang="de-DE" sz="1200" i="1">
                <a:latin typeface="Calibri"/>
                <a:ea typeface="Calibri"/>
                <a:cs typeface="Times New Roman"/>
              </a:rPr>
              <a:t>AdventHealth</a:t>
            </a:r>
            <a:r>
              <a:rPr lang="de-DE" sz="1200">
                <a:latin typeface="Calibri"/>
                <a:ea typeface="Calibri"/>
                <a:cs typeface="Times New Roman"/>
              </a:rPr>
              <a:t>-Website veröffentlicht wurde, bestätigt das:</a:t>
            </a:r>
            <a:endParaRPr/>
          </a:p>
          <a:p>
            <a:pPr marL="457200" indent="-228600"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„Ärzte, welche die körperlichen Auswirkungen von Gebet erforschten, haben berichtet, dass während des Gebets Herzschlagfrequenz und Blutdruck sinken, während sich die Atmung normalisiert. Das Gebet vermindert Stress und stärkt das Gefühl, geborgen zu sein und inneren Frieden zu erfahren. In den Vereinigten Staaten von Amerika sind Krankheiten, die</a:t>
            </a:r>
            <a:r>
              <a:rPr lang="de-DE" sz="1200">
                <a:latin typeface="Calibri"/>
                <a:ea typeface="Calibri"/>
                <a:cs typeface="Times New Roman"/>
              </a:rPr>
              <a:t> </a:t>
            </a:r>
            <a:r>
              <a:rPr lang="de-DE" sz="1200" i="1">
                <a:solidFill>
                  <a:srgbClr val="404040"/>
                </a:solidFill>
                <a:latin typeface="Calibri"/>
                <a:ea typeface="Calibri"/>
                <a:cs typeface="Times New Roman"/>
              </a:rPr>
              <a:t>(wenigstens zum Teil) durch Stress verursacht werden, die Ursache für über die Hälfte aller Arztbesuche.“ (Jenna Summers, 5 </a:t>
            </a:r>
            <a:r>
              <a:rPr lang="de-DE" sz="1200" i="1">
                <a:solidFill>
                  <a:srgbClr val="404040"/>
                </a:solidFill>
                <a:latin typeface="Calibri"/>
                <a:ea typeface="Calibri"/>
                <a:cs typeface="Times New Roman"/>
              </a:rPr>
              <a:t>Reasons</a:t>
            </a:r>
            <a:r>
              <a:rPr lang="de-DE" sz="1200" i="1">
                <a:solidFill>
                  <a:srgbClr val="404040"/>
                </a:solidFill>
                <a:latin typeface="Calibri"/>
                <a:ea typeface="Calibri"/>
                <a:cs typeface="Times New Roman"/>
              </a:rPr>
              <a:t> You </a:t>
            </a:r>
            <a:r>
              <a:rPr lang="de-DE" sz="1200" i="1">
                <a:solidFill>
                  <a:srgbClr val="404040"/>
                </a:solidFill>
                <a:latin typeface="Calibri"/>
                <a:ea typeface="Calibri"/>
                <a:cs typeface="Times New Roman"/>
              </a:rPr>
              <a:t>Should</a:t>
            </a:r>
            <a:r>
              <a:rPr lang="de-DE" sz="1200" i="1">
                <a:solidFill>
                  <a:srgbClr val="404040"/>
                </a:solidFill>
                <a:latin typeface="Calibri"/>
                <a:ea typeface="Calibri"/>
                <a:cs typeface="Times New Roman"/>
              </a:rPr>
              <a:t> </a:t>
            </a:r>
            <a:r>
              <a:rPr lang="de-DE" sz="1200" i="1">
                <a:solidFill>
                  <a:srgbClr val="404040"/>
                </a:solidFill>
                <a:latin typeface="Calibri"/>
                <a:ea typeface="Calibri"/>
                <a:cs typeface="Times New Roman"/>
              </a:rPr>
              <a:t>Pray</a:t>
            </a:r>
            <a:r>
              <a:rPr lang="de-DE" sz="1200" i="1">
                <a:solidFill>
                  <a:srgbClr val="404040"/>
                </a:solidFill>
                <a:latin typeface="Calibri"/>
                <a:ea typeface="Calibri"/>
                <a:cs typeface="Times New Roman"/>
              </a:rPr>
              <a:t> Daily, </a:t>
            </a:r>
            <a:r>
              <a:rPr lang="de-DE" sz="1200" i="1">
                <a:solidFill>
                  <a:srgbClr val="404040"/>
                </a:solidFill>
                <a:latin typeface="Calibri"/>
                <a:ea typeface="Calibri"/>
                <a:cs typeface="Times New Roman"/>
              </a:rPr>
              <a:t>AdventHealth</a:t>
            </a:r>
            <a:r>
              <a:rPr lang="de-DE" sz="1200" i="1">
                <a:solidFill>
                  <a:srgbClr val="404040"/>
                </a:solidFill>
                <a:latin typeface="Calibri"/>
                <a:ea typeface="Calibri"/>
                <a:cs typeface="Times New Roman"/>
              </a:rPr>
              <a:t>, </a:t>
            </a:r>
            <a:r>
              <a:rPr lang="de-DE" sz="1200" i="1">
                <a:solidFill>
                  <a:srgbClr val="404040"/>
                </a:solidFill>
                <a:latin typeface="Calibri"/>
                <a:ea typeface="Calibri"/>
                <a:cs typeface="Times New Roman"/>
              </a:rPr>
              <a:t>July</a:t>
            </a:r>
            <a:r>
              <a:rPr lang="de-DE" sz="1200" i="1">
                <a:solidFill>
                  <a:srgbClr val="404040"/>
                </a:solidFill>
                <a:latin typeface="Calibri"/>
                <a:ea typeface="Calibri"/>
                <a:cs typeface="Times New Roman"/>
              </a:rPr>
              <a:t> 19, 2019. https://www.adventhealth.com/blog/5-reasons-you-should-pray-daily)</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Für andere zu beten kann uns dabei helfen, uns einen ruhigen und friedevollen Geist zu schenken, wenn wir mit seelischen Problemen wie Angststörungen, Depressionen oder Stress belastet sind. Wenn wir für andere eintreten, verschwindet unser „Ich“ aus dem Rampenlicht, während wir uns darauf konzentrieren, anderen durchs Gebet zu helfen.</a:t>
            </a:r>
            <a:endParaRPr/>
          </a:p>
          <a:p>
            <a:pPr algn="just">
              <a:spcBef>
                <a:spcPts val="1200"/>
              </a:spcBef>
              <a:defRPr/>
            </a:pPr>
            <a:endParaRPr lang="de-AT" sz="1200">
              <a:latin typeface="Calibri"/>
              <a:ea typeface="Calibri"/>
              <a:cs typeface="Times New Roman"/>
            </a:endParaRPr>
          </a:p>
          <a:p>
            <a:pPr algn="just">
              <a:spcBef>
                <a:spcPts val="1200"/>
              </a:spcBef>
              <a:defRPr/>
            </a:pPr>
            <a:r>
              <a:rPr lang="de-DE" sz="1200">
                <a:latin typeface="Calibri"/>
                <a:ea typeface="Calibri"/>
                <a:cs typeface="Times New Roman"/>
              </a:rPr>
              <a:t>Welche Ratschläge gab Ellen White Menschen, die unter Depression litten? Nach einem Artikel von Tim </a:t>
            </a:r>
            <a:r>
              <a:rPr lang="de-DE" sz="1200">
                <a:latin typeface="Calibri"/>
                <a:ea typeface="Calibri"/>
                <a:cs typeface="Times New Roman"/>
              </a:rPr>
              <a:t>Poirier</a:t>
            </a:r>
            <a:r>
              <a:rPr lang="de-DE" sz="1200">
                <a:latin typeface="Calibri"/>
                <a:ea typeface="Calibri"/>
                <a:cs typeface="Times New Roman"/>
              </a:rPr>
              <a:t>, der im Adventist Review veröffentlicht wurde, durfte sie erfahren, dass die Unterstützung durch Familienangehörige und Freunde unbezahlbar war. Oft waren es die Gebete enger Freunde, welche die Dunkelheit durchdrangen. </a:t>
            </a:r>
            <a:r>
              <a:rPr lang="de-DE" sz="1200" i="1">
                <a:latin typeface="Calibri"/>
                <a:ea typeface="Calibri"/>
                <a:cs typeface="Times New Roman"/>
              </a:rPr>
              <a:t>(Tim </a:t>
            </a:r>
            <a:r>
              <a:rPr lang="de-DE" sz="1200" i="1">
                <a:latin typeface="Calibri"/>
                <a:ea typeface="Calibri"/>
                <a:cs typeface="Times New Roman"/>
              </a:rPr>
              <a:t>Poirier</a:t>
            </a:r>
            <a:r>
              <a:rPr lang="de-DE" sz="1200" i="1">
                <a:latin typeface="Calibri"/>
                <a:ea typeface="Calibri"/>
                <a:cs typeface="Times New Roman"/>
              </a:rPr>
              <a:t>, Ellen White and Depression, Adventist Review, January 3, 2017, </a:t>
            </a:r>
            <a:r>
              <a:rPr lang="de-DE" sz="1200" i="1" u="sng">
                <a:solidFill>
                  <a:srgbClr val="0563C1"/>
                </a:solidFill>
                <a:latin typeface="Calibri"/>
                <a:ea typeface="Calibri"/>
                <a:cs typeface="Times New Roman"/>
                <a:hlinkClick r:id="rId3" tooltip="https://adventistreview.org/magazine-article/ellen-white-and-depression"/>
              </a:rPr>
              <a:t>https://adventistreview.org/magazine-article/ellen-white-and-depression</a:t>
            </a:r>
            <a:r>
              <a:rPr lang="de-DE" sz="1200" i="1">
                <a:latin typeface="Calibri"/>
                <a:ea typeface="Calibri"/>
                <a:cs typeface="Times New Roman"/>
              </a:rPr>
              <a:t>)</a:t>
            </a:r>
            <a:endParaRPr/>
          </a:p>
          <a:p>
            <a:pPr algn="just">
              <a:spcBef>
                <a:spcPts val="1200"/>
              </a:spcBef>
              <a:defRPr/>
            </a:pPr>
            <a:endParaRPr lang="de-AT" sz="1200">
              <a:latin typeface="Calibri"/>
              <a:ea typeface="Calibri"/>
              <a:cs typeface="Times New Roman"/>
            </a:endParaRPr>
          </a:p>
          <a:p>
            <a:pPr algn="just">
              <a:spcBef>
                <a:spcPts val="1200"/>
              </a:spcBef>
              <a:defRPr/>
            </a:pPr>
            <a:r>
              <a:rPr lang="de-DE" sz="1200">
                <a:latin typeface="Calibri"/>
                <a:ea typeface="Calibri"/>
                <a:cs typeface="Times New Roman"/>
              </a:rPr>
              <a:t>Das Gebet ist eng mit einer besseren geistigen Gesundheit verknüpft, weil wir dabei lernen, unserem liebevollen Vater zu vertrauen, der uns heilt und uns durch die Herausforderungen unseres Lebens begleitet.</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Das Gebet verändert das Leben, wenn wir ihm genug Raum geben. Ellen White sagt dazu:</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„Betet viel! Das Gebet ist eine der wichtigsten Pflichten. Es ist unmöglich, ohne Gebet den christlichen Lebensweg zu beschreiten. Es erhebt, stärkt und veredelt; hier spricht die Seele mit Gott.“ (Testimonies for the Church II, S. 312)</a:t>
            </a:r>
            <a:endParaRPr/>
          </a:p>
          <a:p>
            <a:pPr marL="548640" marR="548640" algn="just">
              <a:spcBef>
                <a:spcPts val="1000"/>
              </a:spcBef>
              <a:spcAft>
                <a:spcPts val="800"/>
              </a:spcAft>
              <a:defRPr/>
            </a:pPr>
            <a:endParaRPr lang="de-AT" sz="1200">
              <a:latin typeface="Calibri"/>
              <a:ea typeface="Calibri"/>
              <a:cs typeface="Times New Roman"/>
            </a:endParaRPr>
          </a:p>
          <a:p>
            <a:pPr algn="just">
              <a:spcAft>
                <a:spcPts val="600"/>
              </a:spcAft>
              <a:defRPr/>
            </a:pPr>
            <a:r>
              <a:rPr lang="de-DE" sz="1200">
                <a:latin typeface="Calibri"/>
                <a:ea typeface="Calibri"/>
                <a:cs typeface="Times New Roman"/>
              </a:rPr>
              <a:t>Heute wollen wir über fünf Segnungen sprechen, die das Gebet für uns bereithält.</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spcBef>
                <a:spcPts val="1200"/>
              </a:spcBef>
              <a:defRPr/>
            </a:pPr>
            <a:r>
              <a:rPr lang="de-DE" sz="1200" b="1">
                <a:latin typeface="Calibri"/>
                <a:ea typeface="Calibri"/>
                <a:cs typeface="Times New Roman"/>
              </a:rPr>
              <a:t>Nachdenken und miteinander teilen</a:t>
            </a:r>
            <a:endParaRPr/>
          </a:p>
          <a:p>
            <a:pPr>
              <a:spcBef>
                <a:spcPts val="1200"/>
              </a:spcBef>
              <a:defRPr/>
            </a:pPr>
            <a:endParaRPr lang="de-AT" sz="1200">
              <a:latin typeface="Calibri"/>
              <a:ea typeface="Calibri"/>
              <a:cs typeface="Times New Roman"/>
            </a:endParaRPr>
          </a:p>
          <a:p>
            <a:pPr marL="342900" lvl="0" indent="-342900">
              <a:lnSpc>
                <a:spcPct val="107000"/>
              </a:lnSpc>
              <a:spcBef>
                <a:spcPts val="1200"/>
              </a:spcBef>
              <a:buFont typeface="Wingdings"/>
              <a:buChar char=""/>
              <a:defRPr/>
            </a:pPr>
            <a:r>
              <a:rPr lang="de-DE" sz="1200">
                <a:latin typeface="Calibri"/>
                <a:ea typeface="Calibri"/>
                <a:cs typeface="Times New Roman"/>
              </a:rPr>
              <a:t>Wie hilft – deiner Erfahrung nach – das Gebet, wenn man mit Angststörungen, Sorgen und Stress im eigenen Leben und in der Familie zu kämpfen hat?</a:t>
            </a:r>
            <a:endParaRPr/>
          </a:p>
          <a:p>
            <a:pPr marL="342900" lvl="0" indent="-342900">
              <a:lnSpc>
                <a:spcPct val="107000"/>
              </a:lnSpc>
              <a:spcBef>
                <a:spcPts val="1200"/>
              </a:spcBef>
              <a:buFont typeface="Wingdings"/>
              <a:buChar char=""/>
              <a:defRPr/>
            </a:pPr>
            <a:endParaRPr lang="de-AT" sz="1200">
              <a:latin typeface="Georgia"/>
              <a:ea typeface="Calibri"/>
              <a:cs typeface="Times New Roman"/>
            </a:endParaRPr>
          </a:p>
          <a:p>
            <a:pPr marL="342900" lvl="0" indent="-342900">
              <a:lnSpc>
                <a:spcPct val="107000"/>
              </a:lnSpc>
              <a:spcBef>
                <a:spcPts val="1200"/>
              </a:spcBef>
              <a:spcAft>
                <a:spcPts val="800"/>
              </a:spcAft>
              <a:buFont typeface="Wingdings"/>
              <a:buChar char=""/>
              <a:defRPr/>
            </a:pPr>
            <a:r>
              <a:rPr lang="de-DE" sz="1200">
                <a:latin typeface="Calibri"/>
                <a:ea typeface="Calibri"/>
                <a:cs typeface="Times New Roman"/>
              </a:rPr>
              <a:t>Hilft das Gebet auch einer Person, die an einer unheilbaren Krankheit leidet, ihre geistige Gesundheit zu stärken?</a:t>
            </a:r>
            <a:endParaRPr lang="de-AT" sz="1200">
              <a:latin typeface="Georgia"/>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defRPr/>
            </a:pPr>
            <a:r>
              <a:rPr lang="de-DE" sz="1200" b="1">
                <a:latin typeface="Calibri"/>
                <a:ea typeface="Calibri"/>
                <a:cs typeface="Times New Roman"/>
              </a:rPr>
              <a:t>4. DAS GEBET FÖRDERT UNSERE DANKBARKEIT</a:t>
            </a: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Der Apostel Paulus drängt uns:</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„Seid immer fröhlich. Hört nicht auf zu beten. Was immer auch geschieht, seid dankbar, denn das ist Gottes Wille für euch, die ihr Christus Jesus gehört.“ (1.Thessalonicher 5,16-18 NLB)</a:t>
            </a:r>
            <a:endParaRPr/>
          </a:p>
          <a:p>
            <a:pPr marL="548640" marR="548640" algn="just">
              <a:spcBef>
                <a:spcPts val="1000"/>
              </a:spcBef>
              <a:spcAft>
                <a:spcPts val="800"/>
              </a:spcAft>
              <a:defRPr/>
            </a:pPr>
            <a:endParaRPr lang="de-AT" sz="1200">
              <a:latin typeface="Calibri"/>
              <a:ea typeface="Calibri"/>
              <a:cs typeface="Times New Roman"/>
            </a:endParaRPr>
          </a:p>
          <a:p>
            <a:pPr algn="just">
              <a:spcBef>
                <a:spcPts val="1200"/>
              </a:spcBef>
              <a:defRPr/>
            </a:pPr>
            <a:r>
              <a:rPr lang="de-DE" sz="1200">
                <a:latin typeface="Calibri"/>
                <a:ea typeface="Calibri"/>
                <a:cs typeface="Times New Roman"/>
              </a:rPr>
              <a:t>Wenn wir uns ein Herz voller Dankbarkeit bewahren, führen wir ein glücklicheres Leben, denn wir konzentrieren uns darauf, Gott für seine unvorstellbare Güte zu preisen, statt zu jammern und zu klagen. Durch die ganze Bibel zieht sich das Thema des Lobes und der Dankbarkeit wie ein roter Faden. Wenn du lernst, ein dankbares Herz zu bewahren und in allen Situationen das Beste zu suchen, wirst du auch den schwierigsten Zeiten gefasst entgegentreten können.</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Ellen White schreibt:</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„Nichts trägt mehr zur Förderung körperlicher und seelischer Gesundheit bei, als eine Haltung der Dankbarkeit und des Lobes. Es ist unsere Pflicht, der Schwermut sowie den Gedanken und Gefühlen der Unzufriedenheit zu widerstehen — ebenso sehr, wie wir das Gebet pflegen sollen. Wenn wir unterwegs zum Himmel sind, wie können wir dann als eine Schar Trauernder daherkommen, die während des ganzen Weges zum Vaterhaus nur stöhnen und klagen?“ (Auf den Spuren des großen Arztes, S. 203)</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Wenn wir freudig und dankbar sind, singen wir dem Herrn Loblieder und helfen auf diese Weise anderen, Glauben und Zuversicht an einen liebevollen Gott, der für alle Zeit mit uns und für uns ist, zu entwickeln. Das Buch der Psalmen enthält viele Lob- und Danklieder, von denen wir unsere Gebete leiten lassen dürfen:</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„Halleluja! Meine Seele lobe den HERRN! Ich will den HERRN loben, solange ich lebe. Ich will meinen Gott loben, solange ich bin.“ (Psalm 146,1-2 NLB)</a:t>
            </a:r>
            <a:endParaRPr/>
          </a:p>
          <a:p>
            <a:pPr marL="548640" marR="548640" algn="just">
              <a:spcBef>
                <a:spcPts val="1000"/>
              </a:spcBef>
              <a:spcAft>
                <a:spcPts val="800"/>
              </a:spcAft>
              <a:defRPr/>
            </a:pPr>
            <a:endParaRPr lang="de-AT" sz="1200">
              <a:latin typeface="Calibri"/>
              <a:ea typeface="Calibri"/>
              <a:cs typeface="Times New Roman"/>
            </a:endParaRPr>
          </a:p>
          <a:p>
            <a:pPr algn="just">
              <a:defRPr/>
            </a:pPr>
            <a:r>
              <a:rPr lang="de-DE" sz="1200">
                <a:latin typeface="Calibri"/>
                <a:ea typeface="Calibri"/>
                <a:cs typeface="Times New Roman"/>
              </a:rPr>
              <a:t>Rosie lebte in einem Pflegeheim, weil sie den größten Teil ihres Lebens im Rollstuhl verbringen musste. Lange Jahre kämpfte sie mit fünf verschiedenen Gesundheitsproblemen, aber das hielt sie nicht davon ab, fröhlich und ermutigend zu sein. Jeden Morgen rollte sie sich in die Zimmer einiger Freundinnen, zog die Vorhänge zur Seite und öffnete die Fenster, um den Sonnenschein eindringen zu lassen. Dann rief sie mit ihrer freudigen Stimme: „Guten Morgen, Denise! Guten Morgen, Dalia! Ein neuer, wunderschöner Tag hat begonnen! Stehen wir auf und loben wir Gott, danken wir ihm, dass wir gut geschlafen haben. Wir brauchen keine Tabletten, um einschlafen zu können!“ Die regelmäßigen Besuche von Rosie wurden sehr geschätzt, und sie nutzte stets die Gelegenheit, um für die Bewohner zu beten.</a:t>
            </a:r>
            <a:endParaRPr/>
          </a:p>
          <a:p>
            <a:pPr algn="just">
              <a:defRPr/>
            </a:pPr>
            <a:endParaRPr lang="de-AT" sz="1200">
              <a:latin typeface="Calibri"/>
              <a:ea typeface="Calibri"/>
              <a:cs typeface="Times New Roman"/>
            </a:endParaRPr>
          </a:p>
          <a:p>
            <a:pPr algn="just">
              <a:spcBef>
                <a:spcPts val="1200"/>
              </a:spcBef>
              <a:defRPr/>
            </a:pPr>
            <a:r>
              <a:rPr lang="de-DE" sz="1200">
                <a:latin typeface="Calibri"/>
                <a:ea typeface="Calibri"/>
                <a:cs typeface="Times New Roman"/>
              </a:rPr>
              <a:t>Wenn sie gefragt wurde, warum sie so fröhlich war, obwohl sie nicht mehr gehen konnte, antwortete Rosie mit ihrem </a:t>
            </a:r>
            <a:r>
              <a:rPr lang="de-DE" sz="1200">
                <a:latin typeface="Calibri"/>
                <a:ea typeface="Calibri"/>
                <a:cs typeface="Times New Roman"/>
              </a:rPr>
              <a:t>strahlendsten</a:t>
            </a:r>
            <a:r>
              <a:rPr lang="de-DE" sz="1200">
                <a:latin typeface="Calibri"/>
                <a:ea typeface="Calibri"/>
                <a:cs typeface="Times New Roman"/>
              </a:rPr>
              <a:t> Lächeln: „Ich kann zwar nicht mehr gehen, aber ich kann singen und Gott dafür danken, dass er mir das Leben schenkt!“. Diese tapfere Frau zeigt uns, wie das Gebet unsere Dankbarkeit fördert.</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spcBef>
                <a:spcPts val="1200"/>
              </a:spcBef>
              <a:defRPr/>
            </a:pPr>
            <a:r>
              <a:rPr lang="de-DE" sz="1200" b="1">
                <a:latin typeface="Calibri"/>
                <a:ea typeface="Calibri"/>
                <a:cs typeface="Times New Roman"/>
              </a:rPr>
              <a:t>Nachdenken und miteinander teilen</a:t>
            </a:r>
            <a:endParaRPr/>
          </a:p>
          <a:p>
            <a:pPr>
              <a:spcBef>
                <a:spcPts val="1200"/>
              </a:spcBef>
              <a:defRPr/>
            </a:pPr>
            <a:endParaRPr lang="de-AT" sz="1200">
              <a:latin typeface="Calibri"/>
              <a:ea typeface="Calibri"/>
              <a:cs typeface="Times New Roman"/>
            </a:endParaRPr>
          </a:p>
          <a:p>
            <a:pPr marL="342900" lvl="0" indent="-342900">
              <a:lnSpc>
                <a:spcPct val="107000"/>
              </a:lnSpc>
              <a:spcBef>
                <a:spcPts val="1200"/>
              </a:spcBef>
              <a:buFont typeface="Wingdings"/>
              <a:buChar char=""/>
              <a:defRPr/>
            </a:pPr>
            <a:r>
              <a:rPr lang="de-DE" sz="1200">
                <a:latin typeface="Calibri"/>
                <a:ea typeface="Calibri"/>
                <a:cs typeface="Times New Roman"/>
              </a:rPr>
              <a:t>Der Apostel Paulus rät uns, in allen Umständen dankbar zu sein. Ist es leicht, Gott zu danken, wenn man mit schwierigen Situationen konfrontiert wird?</a:t>
            </a:r>
            <a:endParaRPr/>
          </a:p>
          <a:p>
            <a:pPr marL="342900" lvl="0" indent="-342900">
              <a:lnSpc>
                <a:spcPct val="107000"/>
              </a:lnSpc>
              <a:spcBef>
                <a:spcPts val="1200"/>
              </a:spcBef>
              <a:buFont typeface="Wingdings"/>
              <a:buChar char=""/>
              <a:defRPr/>
            </a:pPr>
            <a:endParaRPr lang="de-AT" sz="1200">
              <a:latin typeface="Georgia"/>
              <a:ea typeface="Calibri"/>
              <a:cs typeface="Times New Roman"/>
            </a:endParaRPr>
          </a:p>
          <a:p>
            <a:pPr marL="342900" lvl="0" indent="-342900">
              <a:lnSpc>
                <a:spcPct val="107000"/>
              </a:lnSpc>
              <a:spcBef>
                <a:spcPts val="1200"/>
              </a:spcBef>
              <a:spcAft>
                <a:spcPts val="800"/>
              </a:spcAft>
              <a:buFont typeface="Wingdings"/>
              <a:buChar char=""/>
              <a:defRPr/>
            </a:pPr>
            <a:r>
              <a:rPr lang="de-DE" sz="1200">
                <a:latin typeface="Calibri"/>
                <a:ea typeface="Calibri"/>
                <a:cs typeface="Times New Roman"/>
              </a:rPr>
              <a:t>Teilt miteinander einige Ideen, wie man Gott auch in schlimmen Zeiten Dankbarkeit erweisen kann.</a:t>
            </a:r>
            <a:endParaRPr lang="de-AT" sz="1200">
              <a:latin typeface="Georgia"/>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spcBef>
                <a:spcPts val="1200"/>
              </a:spcBef>
              <a:defRPr/>
            </a:pPr>
            <a:r>
              <a:rPr lang="de-DE" sz="1200" b="1">
                <a:latin typeface="Calibri"/>
                <a:ea typeface="Calibri"/>
                <a:cs typeface="Times New Roman"/>
              </a:rPr>
              <a:t>5. DAS GEBET LÄSST UNS CHRISTUS ÄHNLICH WERDEN</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Wir alle sind sündige Lebewesen mit einer Neigung zum Bösen. Wir sind selbstsüchtig und auf uns sowie auf weltliche Dinge fixiert. Deswegen rät Paulus uns:</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„Seid nicht selbstsüchtig; strebt nicht danach, einen guten Eindruck auf andere zu machen, sondern seid bescheiden und achtet die anderen höher als euch selbst.“ (Philipper 2,3 NLB)</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Als Nachfolger Christi wollen wir ihm immer ähnlicher werden. Der Apostel Paulus erinnert uns:</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„Von uns allen wurde der Schleier weggenommen, sodass wir die Herrlichkeit des Herrn wie in einem Spiegel sehen können. Und der Geist des Herrn wirkt in uns, sodass wir ihm immer ähnlicher werden und immer stärker seine Herrlichkeit widerspiegeln.“ (2.Korinther 3,18 NLB)</a:t>
            </a:r>
            <a:endParaRPr/>
          </a:p>
          <a:p>
            <a:pPr marL="548640" marR="548640" algn="just">
              <a:spcBef>
                <a:spcPts val="1000"/>
              </a:spcBef>
              <a:spcAft>
                <a:spcPts val="800"/>
              </a:spcAft>
              <a:defRPr/>
            </a:pPr>
            <a:endParaRPr lang="de-AT" sz="1200">
              <a:latin typeface="Calibri"/>
              <a:ea typeface="Calibri"/>
              <a:cs typeface="Times New Roman"/>
            </a:endParaRPr>
          </a:p>
          <a:p>
            <a:pPr algn="just">
              <a:spcBef>
                <a:spcPts val="1200"/>
              </a:spcBef>
              <a:defRPr/>
            </a:pPr>
            <a:r>
              <a:rPr lang="de-DE" sz="1200">
                <a:latin typeface="Calibri"/>
                <a:ea typeface="Calibri"/>
                <a:cs typeface="Times New Roman"/>
              </a:rPr>
              <a:t>Zweifellos bedeutet diese Verwandlung ins Ebenbild Christi nicht, dass wir perfekt sein werden. Manchmal können wir in unsere alten Verhaltensweisen verfallen. Wir brauchen die Kraft des Heiligen Geistes, die uns täglich umwandelt. Wir brauchen Christus, der uns umformt und unsere rohen Charakterzüge neu formt. Durch das Gebet und das Bibelstudium lernen wir ihn immer besser kennen.</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2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Paulus fasst die Beschreibung der Christusähnlichkeit so zusammen:</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„Wenn dagegen der Heilige Geist unser Leben beherrscht, wird er ganz andere Frucht in uns wachsen lassen: Liebe, Freude, Frieden, Geduld, Freundlichkeit, Güte, Treue, Sanftmut und Selbstbeherrschung. Nichts davon steht im Widerspruch zum Gesetz.“ (Galater 5,22-23 NLB)</a:t>
            </a:r>
            <a:endParaRPr/>
          </a:p>
          <a:p>
            <a:pPr marL="548640" marR="548640" algn="just">
              <a:spcBef>
                <a:spcPts val="1000"/>
              </a:spcBef>
              <a:spcAft>
                <a:spcPts val="800"/>
              </a:spcAft>
              <a:defRPr/>
            </a:pPr>
            <a:endParaRPr lang="de-AT" sz="1200">
              <a:latin typeface="Calibri"/>
              <a:ea typeface="Calibri"/>
              <a:cs typeface="Times New Roman"/>
            </a:endParaRPr>
          </a:p>
          <a:p>
            <a:pPr algn="just">
              <a:spcBef>
                <a:spcPts val="1200"/>
              </a:spcBef>
              <a:defRPr/>
            </a:pPr>
            <a:r>
              <a:rPr lang="de-DE" sz="1200">
                <a:latin typeface="Calibri"/>
                <a:ea typeface="Calibri"/>
                <a:cs typeface="Times New Roman"/>
              </a:rPr>
              <a:t>Diese „Frucht des Geistes“ ist der sichtbare Beweis für das Werk des Geistes Gottes im Leben eines Menschen; es sind die Tugenden, um die sich jeder Christ bemühen sollte.</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228600" indent="-228600" algn="just">
              <a:spcBef>
                <a:spcPts val="1200"/>
              </a:spcBef>
              <a:buAutoNum type="arabicPeriod"/>
              <a:defRPr/>
            </a:pPr>
            <a:r>
              <a:rPr lang="de-DE" sz="1200" b="1">
                <a:latin typeface="Calibri"/>
                <a:ea typeface="Calibri"/>
                <a:cs typeface="Times New Roman"/>
              </a:rPr>
              <a:t>DAS GEBET BRINGT UNS NÄHER ZU GOTT</a:t>
            </a:r>
            <a:r>
              <a:rPr lang="de-DE" sz="1200">
                <a:latin typeface="Calibri"/>
                <a:ea typeface="Calibri"/>
                <a:cs typeface="Times New Roman"/>
              </a:rPr>
              <a:t> </a:t>
            </a:r>
            <a:endParaRPr/>
          </a:p>
          <a:p>
            <a:pPr marL="228600" indent="-228600" algn="just">
              <a:spcBef>
                <a:spcPts val="1200"/>
              </a:spcBef>
              <a:buAutoNum type="arabicPeriod"/>
              <a:defRPr/>
            </a:pPr>
            <a:endParaRPr lang="de-AT" sz="1200">
              <a:latin typeface="Calibri"/>
              <a:ea typeface="Calibri"/>
              <a:cs typeface="Times New Roman"/>
            </a:endParaRPr>
          </a:p>
          <a:p>
            <a:pPr algn="just">
              <a:spcBef>
                <a:spcPts val="1200"/>
              </a:spcBef>
              <a:defRPr/>
            </a:pPr>
            <a:r>
              <a:rPr lang="de-DE" sz="1200">
                <a:latin typeface="Calibri"/>
                <a:ea typeface="Calibri"/>
                <a:cs typeface="Times New Roman"/>
              </a:rPr>
              <a:t>Wenn wir beten, sprechen wir mit unserem himmlischen Vater. Er ist immer bereit, dem zuzuhören, was wir ihm mitteilen möchten – wie ein guter Freund.</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3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Jeffrey Bridges sagt in seinem Buch „The </a:t>
            </a:r>
            <a:r>
              <a:rPr lang="de-DE" sz="1200">
                <a:latin typeface="Calibri"/>
                <a:ea typeface="Calibri"/>
                <a:cs typeface="Times New Roman"/>
              </a:rPr>
              <a:t>Discipline</a:t>
            </a:r>
            <a:r>
              <a:rPr lang="de-DE" sz="1200">
                <a:latin typeface="Calibri"/>
                <a:ea typeface="Calibri"/>
                <a:cs typeface="Times New Roman"/>
              </a:rPr>
              <a:t> of Grace“:</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„Jesus ähnlich zu sein – das geht darüber hinaus, dass man ein paar offensichtliche Sünden wie Lügen, Betrügereien, Verleumdung und unreine Gedanken aufgibt. Das Ebenbild Jesu zu sein bedeutet, dass man immer darauf bedacht ist, den Willen des Vaters zu tun. Es geht darum, dorthin zu gelangen, dass es uns eine Freude ist, den Willen Gottes zu erfüllen, ganz unabhängig davon, wie unangenehm oder mit Opfern verbunden es uns zu dieser Zeit vorkommen mag – einfach nur, weil es SEIN Wille ist.“ (Jeffrey Bridges, The </a:t>
            </a:r>
            <a:r>
              <a:rPr lang="de-DE" sz="1200" i="1">
                <a:solidFill>
                  <a:srgbClr val="404040"/>
                </a:solidFill>
                <a:latin typeface="Calibri"/>
                <a:ea typeface="Calibri"/>
                <a:cs typeface="Times New Roman"/>
              </a:rPr>
              <a:t>Discipline</a:t>
            </a:r>
            <a:r>
              <a:rPr lang="de-DE" sz="1200" i="1">
                <a:solidFill>
                  <a:srgbClr val="404040"/>
                </a:solidFill>
                <a:latin typeface="Calibri"/>
                <a:ea typeface="Calibri"/>
                <a:cs typeface="Times New Roman"/>
              </a:rPr>
              <a:t> of Grace (Colorado Springs, CO: </a:t>
            </a:r>
            <a:r>
              <a:rPr lang="de-DE" sz="1200" i="1">
                <a:solidFill>
                  <a:srgbClr val="404040"/>
                </a:solidFill>
                <a:latin typeface="Calibri"/>
                <a:ea typeface="Calibri"/>
                <a:cs typeface="Times New Roman"/>
              </a:rPr>
              <a:t>NavPress</a:t>
            </a:r>
            <a:r>
              <a:rPr lang="de-DE" sz="1200" i="1">
                <a:solidFill>
                  <a:srgbClr val="404040"/>
                </a:solidFill>
                <a:latin typeface="Calibri"/>
                <a:ea typeface="Calibri"/>
                <a:cs typeface="Times New Roman"/>
              </a:rPr>
              <a:t>, 2006), Kapitel 6) </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3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spcBef>
                <a:spcPts val="1200"/>
              </a:spcBef>
              <a:defRPr/>
            </a:pPr>
            <a:r>
              <a:rPr lang="de-DE" sz="1200" b="1">
                <a:latin typeface="Calibri"/>
                <a:ea typeface="Calibri"/>
                <a:cs typeface="Times New Roman"/>
              </a:rPr>
              <a:t>Nachdenken und miteinander teilen</a:t>
            </a:r>
            <a:endParaRPr/>
          </a:p>
          <a:p>
            <a:pPr>
              <a:spcBef>
                <a:spcPts val="1200"/>
              </a:spcBef>
              <a:defRPr/>
            </a:pPr>
            <a:endParaRPr lang="de-AT" sz="1200">
              <a:latin typeface="Calibri"/>
              <a:ea typeface="Calibri"/>
              <a:cs typeface="Times New Roman"/>
            </a:endParaRPr>
          </a:p>
          <a:p>
            <a:pPr marL="342900" lvl="0" indent="-342900">
              <a:lnSpc>
                <a:spcPct val="107000"/>
              </a:lnSpc>
              <a:spcBef>
                <a:spcPts val="1200"/>
              </a:spcBef>
              <a:buFont typeface="Wingdings"/>
              <a:buChar char=""/>
              <a:defRPr/>
            </a:pPr>
            <a:r>
              <a:rPr lang="de-DE" sz="1200">
                <a:latin typeface="Calibri"/>
                <a:ea typeface="Calibri"/>
                <a:cs typeface="Times New Roman"/>
              </a:rPr>
              <a:t>Welche besonderen christusähnlichen Eigenschaften möchtest du mit Gottes Hilfe entwickeln?</a:t>
            </a:r>
            <a:endParaRPr/>
          </a:p>
          <a:p>
            <a:pPr marL="342900" lvl="0" indent="-342900">
              <a:lnSpc>
                <a:spcPct val="107000"/>
              </a:lnSpc>
              <a:spcBef>
                <a:spcPts val="1200"/>
              </a:spcBef>
              <a:buFont typeface="Wingdings"/>
              <a:buChar char=""/>
              <a:defRPr/>
            </a:pPr>
            <a:endParaRPr lang="de-AT" sz="1200">
              <a:latin typeface="Georgia"/>
              <a:ea typeface="Calibri"/>
              <a:cs typeface="Times New Roman"/>
            </a:endParaRPr>
          </a:p>
          <a:p>
            <a:pPr marL="342900" lvl="0" indent="-342900">
              <a:lnSpc>
                <a:spcPct val="107000"/>
              </a:lnSpc>
              <a:spcBef>
                <a:spcPts val="1200"/>
              </a:spcBef>
              <a:spcAft>
                <a:spcPts val="800"/>
              </a:spcAft>
              <a:buFont typeface="Wingdings"/>
              <a:buChar char=""/>
              <a:defRPr/>
            </a:pPr>
            <a:r>
              <a:rPr lang="de-DE" sz="1200">
                <a:latin typeface="Calibri"/>
                <a:ea typeface="Calibri"/>
                <a:cs typeface="Times New Roman"/>
              </a:rPr>
              <a:t>Kannst Du aus deinen eigenen Erfahrungen bestätigen, dass das Gebet dir geholfen hat, tiefgehende Veränderungen an deinem Charakter vorzunehmen?</a:t>
            </a:r>
            <a:endParaRPr lang="de-AT" sz="1200">
              <a:latin typeface="Georgia"/>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Ellen White bestätigt:</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„Beten bedeutet eigentlich, sich Gott wie einem Freund zu öffnen. Nicht, dass wir ihm sagen müssten, wie es um uns steht und was wir brauchen — das weiß er eher und besser als wir selbst … Wir müssen beten, um uns zu befähigen, Gott und seine Gaben anzunehmen. Das Gebet bringt nicht Gott näher zu uns, sondern wir kommen dadurch zu ihm.“ (Das Gebet, S. 11)</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Gute Freunde suchen das Gespräch, oft und zu jeder Tageszeit. Wir sprechen nicht nur ab und zu miteinander. So ist es auch mit Gott. Wenn wir Zeit im Gebet verbringen, stärken wir unsere Beziehung zu unserem himmlischen Vater. Wir bilden eine Verbindung zu ihm aus. Wir können zu jeder Zeit und an jedem Ort mit ihm sprechen. Wir haben keine Angst davor, ihm unsere Sorgen und Probleme zu schildern, oder unsere Freude und unseren Lobpreis darzubringen. Wenn uns Sorgen niederdrücken oder wenn wir liebe Menschen verloren haben, sagen wir es unserem treuen Freund. Er hat uns versprochen:</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„Seid stark und mutig! Habt keine Angst und erschreckt nicht vor ihnen! Der HERR, euer Gott, wird selbst mit euch gehen. Er wird euch nicht verlassen und euch nicht im Stich lassen.“ (5.Mose 31,6 NLB)</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lgn="just">
              <a:spcBef>
                <a:spcPts val="1200"/>
              </a:spcBef>
              <a:defRPr/>
            </a:pPr>
            <a:r>
              <a:rPr lang="de-DE" sz="1200">
                <a:latin typeface="Calibri"/>
                <a:ea typeface="Calibri"/>
                <a:cs typeface="Times New Roman"/>
              </a:rPr>
              <a:t>Der Apostel Paulus ermutigt uns ebenfalls:</a:t>
            </a:r>
            <a:endParaRPr/>
          </a:p>
          <a:p>
            <a:pPr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„Wir wollen mit aufrichtigem Herzen in die Gegenwart Gottes treten und ihm ganz und gar vertrauen. Denn unsere Herzen wurden mit dem Blut Christi besprengt, um unser Gewissen von Schuld zu reinigen, und unsere Körper sind mit reinem Wasser gewaschen!“ (Hebräer 10,22 NLB)</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457200" indent="-228600" algn="just">
              <a:spcBef>
                <a:spcPts val="1200"/>
              </a:spcBef>
              <a:defRPr/>
            </a:pPr>
            <a:r>
              <a:rPr lang="de-DE" sz="1200">
                <a:latin typeface="Calibri"/>
                <a:ea typeface="Calibri"/>
                <a:cs typeface="Times New Roman"/>
              </a:rPr>
              <a:t>Ellen White fügt diesen Rat bei:</a:t>
            </a:r>
            <a:endParaRPr/>
          </a:p>
          <a:p>
            <a:pPr marL="457200" indent="-228600" algn="just">
              <a:spcBef>
                <a:spcPts val="1200"/>
              </a:spcBef>
              <a:defRPr/>
            </a:pPr>
            <a:endParaRPr lang="de-AT" sz="1200">
              <a:latin typeface="Calibri"/>
              <a:ea typeface="Calibri"/>
              <a:cs typeface="Times New Roman"/>
            </a:endParaRPr>
          </a:p>
          <a:p>
            <a:pPr marL="548640" marR="548640" algn="just">
              <a:spcBef>
                <a:spcPts val="1000"/>
              </a:spcBef>
              <a:spcAft>
                <a:spcPts val="800"/>
              </a:spcAft>
              <a:defRPr/>
            </a:pPr>
            <a:r>
              <a:rPr lang="de-DE" sz="1200" i="1">
                <a:solidFill>
                  <a:srgbClr val="404040"/>
                </a:solidFill>
                <a:latin typeface="Calibri"/>
                <a:ea typeface="Calibri"/>
                <a:cs typeface="Times New Roman"/>
              </a:rPr>
              <a:t>„Der Herr hat uns aufgetragen, seine Nähe zu suchen, worauf er sich uns nahen wird. In seiner Gegenwart erhalten wir die Gnade, durch die wir jene Werke vollbringen können, für die wir durch seine Hand belohnt werden.“ (EGW SDA Bible </a:t>
            </a:r>
            <a:r>
              <a:rPr lang="de-DE" sz="1200" i="1">
                <a:solidFill>
                  <a:srgbClr val="404040"/>
                </a:solidFill>
                <a:latin typeface="Calibri"/>
                <a:ea typeface="Calibri"/>
                <a:cs typeface="Times New Roman"/>
              </a:rPr>
              <a:t>Commentary</a:t>
            </a:r>
            <a:r>
              <a:rPr lang="de-DE" sz="1200" i="1">
                <a:solidFill>
                  <a:srgbClr val="404040"/>
                </a:solidFill>
                <a:latin typeface="Calibri"/>
                <a:ea typeface="Calibri"/>
                <a:cs typeface="Times New Roman"/>
              </a:rPr>
              <a:t> V, S. 1122)</a:t>
            </a:r>
            <a:endParaRPr lang="de-AT" sz="12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a:spcBef>
                <a:spcPts val="1200"/>
              </a:spcBef>
              <a:defRPr/>
            </a:pPr>
            <a:r>
              <a:rPr lang="de-DE" sz="1200" b="1">
                <a:latin typeface="Calibri"/>
                <a:ea typeface="Calibri"/>
                <a:cs typeface="Times New Roman"/>
              </a:rPr>
              <a:t>Nachdenken und miteinander teilen</a:t>
            </a:r>
            <a:endParaRPr/>
          </a:p>
          <a:p>
            <a:pPr>
              <a:spcBef>
                <a:spcPts val="1200"/>
              </a:spcBef>
              <a:defRPr/>
            </a:pPr>
            <a:endParaRPr lang="de-AT" sz="1200">
              <a:latin typeface="Calibri"/>
              <a:ea typeface="Calibri"/>
              <a:cs typeface="Times New Roman"/>
            </a:endParaRPr>
          </a:p>
          <a:p>
            <a:pPr marL="342900" lvl="0" indent="-342900">
              <a:lnSpc>
                <a:spcPct val="107000"/>
              </a:lnSpc>
              <a:spcBef>
                <a:spcPts val="1200"/>
              </a:spcBef>
              <a:buFont typeface="Wingdings"/>
              <a:buChar char=""/>
              <a:defRPr/>
            </a:pPr>
            <a:r>
              <a:rPr lang="de-DE" sz="1200">
                <a:latin typeface="Calibri"/>
                <a:ea typeface="Calibri"/>
                <a:cs typeface="Times New Roman"/>
              </a:rPr>
              <a:t>Welche Hindernisse treten auf, wenn du versuchst, dich Gott im Gebet zu nahen?</a:t>
            </a:r>
            <a:endParaRPr/>
          </a:p>
          <a:p>
            <a:pPr marL="342900" lvl="0" indent="-342900">
              <a:lnSpc>
                <a:spcPct val="107000"/>
              </a:lnSpc>
              <a:spcBef>
                <a:spcPts val="1200"/>
              </a:spcBef>
              <a:buFont typeface="Wingdings"/>
              <a:buChar char=""/>
              <a:defRPr/>
            </a:pPr>
            <a:endParaRPr lang="de-AT" sz="1200">
              <a:latin typeface="Georgia"/>
              <a:ea typeface="Calibri"/>
              <a:cs typeface="Times New Roman"/>
            </a:endParaRPr>
          </a:p>
          <a:p>
            <a:pPr marL="342900" lvl="0" indent="-342900">
              <a:lnSpc>
                <a:spcPct val="107000"/>
              </a:lnSpc>
              <a:spcBef>
                <a:spcPts val="1200"/>
              </a:spcBef>
              <a:spcAft>
                <a:spcPts val="800"/>
              </a:spcAft>
              <a:buFont typeface="Wingdings"/>
              <a:buChar char=""/>
              <a:defRPr/>
            </a:pPr>
            <a:r>
              <a:rPr lang="de-DE" sz="1200">
                <a:latin typeface="Calibri"/>
                <a:ea typeface="Calibri"/>
                <a:cs typeface="Times New Roman"/>
              </a:rPr>
              <a:t>Wie können vielbeschäftigte Familien heutzutage Zeit für das Gebet finden?</a:t>
            </a:r>
            <a:endParaRPr lang="de-AT" sz="1200">
              <a:latin typeface="Georgia"/>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Folienbildplatzhalter 1" hidden="0"/>
          <p:cNvSpPr>
            <a:spLocks noChangeAspect="1" noGrp="1" noRot="1"/>
          </p:cNvSpPr>
          <p:nvPr isPhoto="0" userDrawn="0">
            <p:ph type="sldImg" hasCustomPrompt="0"/>
          </p:nvPr>
        </p:nvSpPr>
        <p:spPr bwMode="auto"/>
      </p:sp>
      <p:sp>
        <p:nvSpPr>
          <p:cNvPr id="3" name="Notizenplatzhalter 2" hidden="0"/>
          <p:cNvSpPr>
            <a:spLocks noGrp="1"/>
          </p:cNvSpPr>
          <p:nvPr isPhoto="0" userDrawn="0">
            <p:ph type="body" idx="1" hasCustomPrompt="0"/>
          </p:nvPr>
        </p:nvSpPr>
        <p:spPr bwMode="auto"/>
        <p:txBody>
          <a:bodyPr/>
          <a:lstStyle/>
          <a:p>
            <a:pPr marL="0" marR="0" lvl="0" indent="0" algn="l" defTabSz="914400">
              <a:lnSpc>
                <a:spcPct val="100000"/>
              </a:lnSpc>
              <a:spcBef>
                <a:spcPts val="0"/>
              </a:spcBef>
              <a:spcAft>
                <a:spcPts val="0"/>
              </a:spcAft>
              <a:buClrTx/>
              <a:buSzTx/>
              <a:buFontTx/>
              <a:buNone/>
              <a:defRPr/>
            </a:pPr>
            <a:r>
              <a:rPr lang="de-DE" sz="1800" b="1">
                <a:latin typeface="Calibri"/>
                <a:ea typeface="Calibri"/>
                <a:cs typeface="Times New Roman"/>
              </a:rPr>
              <a:t>2. DAS GEBET HILFT UNS, DER VERSUCHUNG ZU WIDERSTEHEN</a:t>
            </a:r>
            <a:r>
              <a:rPr lang="de-DE" sz="1800">
                <a:latin typeface="Calibri"/>
                <a:ea typeface="Calibri"/>
                <a:cs typeface="Times New Roman"/>
              </a:rPr>
              <a:t> </a:t>
            </a:r>
            <a:endParaRPr lang="de-AT" sz="1800">
              <a:latin typeface="Calibri"/>
              <a:ea typeface="Calibri"/>
              <a:cs typeface="Times New Roman"/>
            </a:endParaRPr>
          </a:p>
          <a:p>
            <a:pPr>
              <a:defRPr/>
            </a:pPr>
            <a:endParaRPr lang="de-AT"/>
          </a:p>
        </p:txBody>
      </p:sp>
      <p:sp>
        <p:nvSpPr>
          <p:cNvPr id="4" name="Foliennummernplatzhalter 3" hidden="0"/>
          <p:cNvSpPr>
            <a:spLocks noGrp="1"/>
          </p:cNvSpPr>
          <p:nvPr isPhoto="0" userDrawn="0">
            <p:ph type="sldNum" sz="quarter" idx="5" hasCustomPrompt="0"/>
          </p:nvPr>
        </p:nvSpPr>
        <p:spPr bwMode="auto"/>
        <p:txBody>
          <a:bodyPr/>
          <a:lstStyle/>
          <a:p>
            <a:pPr>
              <a:defRPr/>
            </a:pPr>
            <a:fld id="{F88E51B9-25BA-40F6-BB01-424CCBDAE8EE}" type="slidenum">
              <a:rPr lang="de-AT"/>
              <a:t/>
            </a:fld>
            <a:endParaRPr lang="de-AT"/>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 userDrawn="1">
  <p:cSld name="Title Slide">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ctrTitle" hasCustomPrompt="0"/>
          </p:nvPr>
        </p:nvSpPr>
        <p:spPr bwMode="auto">
          <a:xfrm>
            <a:off x="1524000" y="1122363"/>
            <a:ext cx="9144000" cy="2387600"/>
          </a:xfrm>
        </p:spPr>
        <p:txBody>
          <a:bodyPr anchor="b"/>
          <a:lstStyle>
            <a:lvl1pPr algn="ctr">
              <a:defRPr sz="6000"/>
            </a:lvl1pPr>
          </a:lstStyle>
          <a:p>
            <a:pPr>
              <a:defRPr/>
            </a:pPr>
            <a:r>
              <a:rPr lang="en-US"/>
              <a:t>Click to edit Master title style</a:t>
            </a:r>
            <a:endParaRPr lang="pt-BR"/>
          </a:p>
        </p:txBody>
      </p:sp>
      <p:sp>
        <p:nvSpPr>
          <p:cNvPr id="3" name="Subtitle 2" hidden="0"/>
          <p:cNvSpPr>
            <a:spLocks noGrp="1"/>
          </p:cNvSpPr>
          <p:nvPr isPhoto="0" userDrawn="0">
            <p:ph type="subTitle" idx="1" hasCustomPrompt="0"/>
          </p:nvPr>
        </p:nvSpPr>
        <p:spPr bwMode="auto">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pt-BR"/>
          </a:p>
        </p:txBody>
      </p:sp>
      <p:sp>
        <p:nvSpPr>
          <p:cNvPr id="4" name="Date Placeholder 3"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5" name="Footer Placeholder 4" hidden="0"/>
          <p:cNvSpPr>
            <a:spLocks noGrp="1"/>
          </p:cNvSpPr>
          <p:nvPr isPhoto="0" userDrawn="0">
            <p:ph type="ftr" sz="quarter" idx="11" hasCustomPrompt="0"/>
          </p:nvPr>
        </p:nvSpPr>
        <p:spPr bwMode="auto"/>
        <p:txBody>
          <a:bodyPr/>
          <a:lstStyle/>
          <a:p>
            <a:pPr>
              <a:defRPr/>
            </a:pPr>
            <a:endParaRPr lang="pt-BR"/>
          </a:p>
        </p:txBody>
      </p:sp>
      <p:sp>
        <p:nvSpPr>
          <p:cNvPr id="6" name="Slide Number Placeholder 5"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x" userDrawn="1">
  <p:cSld name="Title and Vertical Text">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lang="pt-BR"/>
          </a:p>
        </p:txBody>
      </p:sp>
      <p:sp>
        <p:nvSpPr>
          <p:cNvPr id="3" name="Vertical Text Placeholder 2" hidden="0"/>
          <p:cNvSpPr>
            <a:spLocks noGrp="1"/>
          </p:cNvSpPr>
          <p:nvPr isPhoto="0" userDrawn="0">
            <p:ph type="body" orient="vert" idx="1" hasCustomPrompt="0"/>
          </p:nvPr>
        </p:nvSpPr>
        <p:spPr bwMode="auto"/>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pt-BR"/>
          </a:p>
        </p:txBody>
      </p:sp>
      <p:sp>
        <p:nvSpPr>
          <p:cNvPr id="4" name="Date Placeholder 3"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5" name="Footer Placeholder 4" hidden="0"/>
          <p:cNvSpPr>
            <a:spLocks noGrp="1"/>
          </p:cNvSpPr>
          <p:nvPr isPhoto="0" userDrawn="0">
            <p:ph type="ftr" sz="quarter" idx="11" hasCustomPrompt="0"/>
          </p:nvPr>
        </p:nvSpPr>
        <p:spPr bwMode="auto"/>
        <p:txBody>
          <a:bodyPr/>
          <a:lstStyle/>
          <a:p>
            <a:pPr>
              <a:defRPr/>
            </a:pPr>
            <a:endParaRPr lang="pt-BR"/>
          </a:p>
        </p:txBody>
      </p:sp>
      <p:sp>
        <p:nvSpPr>
          <p:cNvPr id="6" name="Slide Number Placeholder 5"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vertTitleAndTx" userDrawn="1">
  <p:cSld name="Vertical Title and Text">
    <p:spTree>
      <p:nvGrpSpPr>
        <p:cNvPr id="1" name="" hidden="0"/>
        <p:cNvGrpSpPr/>
        <p:nvPr isPhoto="0" userDrawn="0"/>
      </p:nvGrpSpPr>
      <p:grpSpPr bwMode="auto">
        <a:xfrm>
          <a:off x="0" y="0"/>
          <a:ext cx="0" cy="0"/>
          <a:chOff x="0" y="0"/>
          <a:chExt cx="0" cy="0"/>
        </a:xfrm>
      </p:grpSpPr>
      <p:sp>
        <p:nvSpPr>
          <p:cNvPr id="2" name="Vertical Title 1" hidden="0"/>
          <p:cNvSpPr>
            <a:spLocks noGrp="1"/>
          </p:cNvSpPr>
          <p:nvPr isPhoto="0" userDrawn="0">
            <p:ph type="title" orient="vert" hasCustomPrompt="0"/>
          </p:nvPr>
        </p:nvSpPr>
        <p:spPr bwMode="auto">
          <a:xfrm>
            <a:off x="8724900" y="365125"/>
            <a:ext cx="2628900" cy="5811838"/>
          </a:xfrm>
        </p:spPr>
        <p:txBody>
          <a:bodyPr vert="eaVert"/>
          <a:lstStyle/>
          <a:p>
            <a:pPr>
              <a:defRPr/>
            </a:pPr>
            <a:r>
              <a:rPr lang="en-US"/>
              <a:t>Click to edit Master title style</a:t>
            </a:r>
            <a:endParaRPr lang="pt-BR"/>
          </a:p>
        </p:txBody>
      </p:sp>
      <p:sp>
        <p:nvSpPr>
          <p:cNvPr id="3" name="Vertical Text Placeholder 2" hidden="0"/>
          <p:cNvSpPr>
            <a:spLocks noGrp="1"/>
          </p:cNvSpPr>
          <p:nvPr isPhoto="0" userDrawn="0">
            <p:ph type="body" orient="vert" idx="1" hasCustomPrompt="0"/>
          </p:nvPr>
        </p:nvSpPr>
        <p:spPr bwMode="auto">
          <a:xfrm>
            <a:off x="838200" y="365125"/>
            <a:ext cx="7734300" cy="5811838"/>
          </a:xfrm>
        </p:spPr>
        <p:txBody>
          <a:bodyPr vert="eaVert"/>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pt-BR"/>
          </a:p>
        </p:txBody>
      </p:sp>
      <p:sp>
        <p:nvSpPr>
          <p:cNvPr id="4" name="Date Placeholder 3"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5" name="Footer Placeholder 4" hidden="0"/>
          <p:cNvSpPr>
            <a:spLocks noGrp="1"/>
          </p:cNvSpPr>
          <p:nvPr isPhoto="0" userDrawn="0">
            <p:ph type="ftr" sz="quarter" idx="11" hasCustomPrompt="0"/>
          </p:nvPr>
        </p:nvSpPr>
        <p:spPr bwMode="auto"/>
        <p:txBody>
          <a:bodyPr/>
          <a:lstStyle/>
          <a:p>
            <a:pPr>
              <a:defRPr/>
            </a:pPr>
            <a:endParaRPr lang="pt-BR"/>
          </a:p>
        </p:txBody>
      </p:sp>
      <p:sp>
        <p:nvSpPr>
          <p:cNvPr id="6" name="Slide Number Placeholder 5"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le and Content">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lang="pt-BR"/>
          </a:p>
        </p:txBody>
      </p:sp>
      <p:sp>
        <p:nvSpPr>
          <p:cNvPr id="3" name="Content Placeholder 2" hidden="0"/>
          <p:cNvSpPr>
            <a:spLocks noGrp="1"/>
          </p:cNvSpPr>
          <p:nvPr isPhoto="0" userDrawn="0">
            <p:ph idx="1" hasCustomPrompt="0"/>
          </p:nvPr>
        </p:nvSpPr>
        <p:spPr bwMode="auto"/>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pt-BR"/>
          </a:p>
        </p:txBody>
      </p:sp>
      <p:sp>
        <p:nvSpPr>
          <p:cNvPr id="4" name="Date Placeholder 3"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5" name="Footer Placeholder 4" hidden="0"/>
          <p:cNvSpPr>
            <a:spLocks noGrp="1"/>
          </p:cNvSpPr>
          <p:nvPr isPhoto="0" userDrawn="0">
            <p:ph type="ftr" sz="quarter" idx="11" hasCustomPrompt="0"/>
          </p:nvPr>
        </p:nvSpPr>
        <p:spPr bwMode="auto"/>
        <p:txBody>
          <a:bodyPr/>
          <a:lstStyle/>
          <a:p>
            <a:pPr>
              <a:defRPr/>
            </a:pPr>
            <a:endParaRPr lang="pt-BR"/>
          </a:p>
        </p:txBody>
      </p:sp>
      <p:sp>
        <p:nvSpPr>
          <p:cNvPr id="6" name="Slide Number Placeholder 5"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secHead" userDrawn="1">
  <p:cSld name="Section Header">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831850" y="1709738"/>
            <a:ext cx="10515600" cy="2852737"/>
          </a:xfrm>
        </p:spPr>
        <p:txBody>
          <a:bodyPr anchor="b"/>
          <a:lstStyle>
            <a:lvl1pPr>
              <a:defRPr sz="6000"/>
            </a:lvl1pPr>
          </a:lstStyle>
          <a:p>
            <a:pPr>
              <a:defRPr/>
            </a:pPr>
            <a:r>
              <a:rPr lang="en-US"/>
              <a:t>Click to edit Master title style</a:t>
            </a:r>
            <a:endParaRPr lang="pt-BR"/>
          </a:p>
        </p:txBody>
      </p:sp>
      <p:sp>
        <p:nvSpPr>
          <p:cNvPr id="3" name="Text Placeholder 2" hidden="0"/>
          <p:cNvSpPr>
            <a:spLocks noGrp="1"/>
          </p:cNvSpPr>
          <p:nvPr isPhoto="0" userDrawn="0">
            <p:ph type="body" idx="1" hasCustomPrompt="0"/>
          </p:nvPr>
        </p:nvSpPr>
        <p:spPr bwMode="auto">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endParaRPr/>
          </a:p>
        </p:txBody>
      </p:sp>
      <p:sp>
        <p:nvSpPr>
          <p:cNvPr id="4" name="Date Placeholder 3"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5" name="Footer Placeholder 4" hidden="0"/>
          <p:cNvSpPr>
            <a:spLocks noGrp="1"/>
          </p:cNvSpPr>
          <p:nvPr isPhoto="0" userDrawn="0">
            <p:ph type="ftr" sz="quarter" idx="11" hasCustomPrompt="0"/>
          </p:nvPr>
        </p:nvSpPr>
        <p:spPr bwMode="auto"/>
        <p:txBody>
          <a:bodyPr/>
          <a:lstStyle/>
          <a:p>
            <a:pPr>
              <a:defRPr/>
            </a:pPr>
            <a:endParaRPr lang="pt-BR"/>
          </a:p>
        </p:txBody>
      </p:sp>
      <p:sp>
        <p:nvSpPr>
          <p:cNvPr id="6" name="Slide Number Placeholder 5"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Two Content">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lang="pt-BR"/>
          </a:p>
        </p:txBody>
      </p:sp>
      <p:sp>
        <p:nvSpPr>
          <p:cNvPr id="3" name="Content Placeholder 2" hidden="0"/>
          <p:cNvSpPr>
            <a:spLocks noGrp="1"/>
          </p:cNvSpPr>
          <p:nvPr isPhoto="0" userDrawn="0">
            <p:ph sz="half" idx="1" hasCustomPrompt="0"/>
          </p:nvPr>
        </p:nvSpPr>
        <p:spPr bwMode="auto">
          <a:xfrm>
            <a:off x="838200" y="1825625"/>
            <a:ext cx="5181600" cy="435133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pt-BR"/>
          </a:p>
        </p:txBody>
      </p:sp>
      <p:sp>
        <p:nvSpPr>
          <p:cNvPr id="4" name="Content Placeholder 3" hidden="0"/>
          <p:cNvSpPr>
            <a:spLocks noGrp="1"/>
          </p:cNvSpPr>
          <p:nvPr isPhoto="0" userDrawn="0">
            <p:ph sz="half" idx="2" hasCustomPrompt="0"/>
          </p:nvPr>
        </p:nvSpPr>
        <p:spPr bwMode="auto">
          <a:xfrm>
            <a:off x="6172200" y="1825625"/>
            <a:ext cx="5181600" cy="435133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pt-BR"/>
          </a:p>
        </p:txBody>
      </p:sp>
      <p:sp>
        <p:nvSpPr>
          <p:cNvPr id="5" name="Date Placeholder 4"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6" name="Footer Placeholder 5" hidden="0"/>
          <p:cNvSpPr>
            <a:spLocks noGrp="1"/>
          </p:cNvSpPr>
          <p:nvPr isPhoto="0" userDrawn="0">
            <p:ph type="ftr" sz="quarter" idx="11" hasCustomPrompt="0"/>
          </p:nvPr>
        </p:nvSpPr>
        <p:spPr bwMode="auto"/>
        <p:txBody>
          <a:bodyPr/>
          <a:lstStyle/>
          <a:p>
            <a:pPr>
              <a:defRPr/>
            </a:pPr>
            <a:endParaRPr lang="pt-BR"/>
          </a:p>
        </p:txBody>
      </p:sp>
      <p:sp>
        <p:nvSpPr>
          <p:cNvPr id="7" name="Slide Number Placeholder 6"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TxTwoObj" userDrawn="1">
  <p:cSld name="Comparison">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839788" y="365125"/>
            <a:ext cx="10515600" cy="1325563"/>
          </a:xfrm>
        </p:spPr>
        <p:txBody>
          <a:bodyPr/>
          <a:lstStyle/>
          <a:p>
            <a:pPr>
              <a:defRPr/>
            </a:pPr>
            <a:r>
              <a:rPr lang="en-US"/>
              <a:t>Click to edit Master title style</a:t>
            </a:r>
            <a:endParaRPr lang="pt-BR"/>
          </a:p>
        </p:txBody>
      </p:sp>
      <p:sp>
        <p:nvSpPr>
          <p:cNvPr id="3" name="Text Placeholder 2" hidden="0"/>
          <p:cNvSpPr>
            <a:spLocks noGrp="1"/>
          </p:cNvSpPr>
          <p:nvPr isPhoto="0" userDrawn="0">
            <p:ph type="body" idx="1" hasCustomPrompt="0"/>
          </p:nvPr>
        </p:nvSpPr>
        <p:spPr bwMode="auto">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endParaRPr/>
          </a:p>
        </p:txBody>
      </p:sp>
      <p:sp>
        <p:nvSpPr>
          <p:cNvPr id="4" name="Content Placeholder 3" hidden="0"/>
          <p:cNvSpPr>
            <a:spLocks noGrp="1"/>
          </p:cNvSpPr>
          <p:nvPr isPhoto="0" userDrawn="0">
            <p:ph sz="half" idx="2" hasCustomPrompt="0"/>
          </p:nvPr>
        </p:nvSpPr>
        <p:spPr bwMode="auto">
          <a:xfrm>
            <a:off x="839788" y="2505074"/>
            <a:ext cx="5157787" cy="36845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pt-BR"/>
          </a:p>
        </p:txBody>
      </p:sp>
      <p:sp>
        <p:nvSpPr>
          <p:cNvPr id="5" name="Text Placeholder 4" hidden="0"/>
          <p:cNvSpPr>
            <a:spLocks noGrp="1"/>
          </p:cNvSpPr>
          <p:nvPr isPhoto="0" userDrawn="0">
            <p:ph type="body" sz="quarter" idx="3" hasCustomPrompt="0"/>
          </p:nvPr>
        </p:nvSpPr>
        <p:spPr bwMode="auto">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endParaRPr/>
          </a:p>
        </p:txBody>
      </p:sp>
      <p:sp>
        <p:nvSpPr>
          <p:cNvPr id="6" name="Content Placeholder 5" hidden="0"/>
          <p:cNvSpPr>
            <a:spLocks noGrp="1"/>
          </p:cNvSpPr>
          <p:nvPr isPhoto="0" userDrawn="0">
            <p:ph sz="quarter" idx="4" hasCustomPrompt="0"/>
          </p:nvPr>
        </p:nvSpPr>
        <p:spPr bwMode="auto">
          <a:xfrm>
            <a:off x="6172200" y="2505074"/>
            <a:ext cx="5183188" cy="3684588"/>
          </a:xfrm>
        </p:spPr>
        <p:txBody>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pt-BR"/>
          </a:p>
        </p:txBody>
      </p:sp>
      <p:sp>
        <p:nvSpPr>
          <p:cNvPr id="7" name="Date Placeholder 6"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8" name="Footer Placeholder 7" hidden="0"/>
          <p:cNvSpPr>
            <a:spLocks noGrp="1"/>
          </p:cNvSpPr>
          <p:nvPr isPhoto="0" userDrawn="0">
            <p:ph type="ftr" sz="quarter" idx="11" hasCustomPrompt="0"/>
          </p:nvPr>
        </p:nvSpPr>
        <p:spPr bwMode="auto"/>
        <p:txBody>
          <a:bodyPr/>
          <a:lstStyle/>
          <a:p>
            <a:pPr>
              <a:defRPr/>
            </a:pPr>
            <a:endParaRPr lang="pt-BR"/>
          </a:p>
        </p:txBody>
      </p:sp>
      <p:sp>
        <p:nvSpPr>
          <p:cNvPr id="9" name="Slide Number Placeholder 8"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Title Only">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p:txBody>
          <a:bodyPr/>
          <a:lstStyle/>
          <a:p>
            <a:pPr>
              <a:defRPr/>
            </a:pPr>
            <a:r>
              <a:rPr lang="en-US"/>
              <a:t>Click to edit Master title style</a:t>
            </a:r>
            <a:endParaRPr lang="pt-BR"/>
          </a:p>
        </p:txBody>
      </p:sp>
      <p:sp>
        <p:nvSpPr>
          <p:cNvPr id="3" name="Date Placeholder 2"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4" name="Footer Placeholder 3" hidden="0"/>
          <p:cNvSpPr>
            <a:spLocks noGrp="1"/>
          </p:cNvSpPr>
          <p:nvPr isPhoto="0" userDrawn="0">
            <p:ph type="ftr" sz="quarter" idx="11" hasCustomPrompt="0"/>
          </p:nvPr>
        </p:nvSpPr>
        <p:spPr bwMode="auto"/>
        <p:txBody>
          <a:bodyPr/>
          <a:lstStyle/>
          <a:p>
            <a:pPr>
              <a:defRPr/>
            </a:pPr>
            <a:endParaRPr lang="pt-BR"/>
          </a:p>
        </p:txBody>
      </p:sp>
      <p:sp>
        <p:nvSpPr>
          <p:cNvPr id="5" name="Slide Number Placeholder 4"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Blank">
    <p:spTree>
      <p:nvGrpSpPr>
        <p:cNvPr id="1" name="" hidden="0"/>
        <p:cNvGrpSpPr/>
        <p:nvPr isPhoto="0" userDrawn="0"/>
      </p:nvGrpSpPr>
      <p:grpSpPr bwMode="auto">
        <a:xfrm>
          <a:off x="0" y="0"/>
          <a:ext cx="0" cy="0"/>
          <a:chOff x="0" y="0"/>
          <a:chExt cx="0" cy="0"/>
        </a:xfrm>
      </p:grpSpPr>
      <p:sp>
        <p:nvSpPr>
          <p:cNvPr id="2" name="Date Placeholder 1"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3" name="Footer Placeholder 2" hidden="0"/>
          <p:cNvSpPr>
            <a:spLocks noGrp="1"/>
          </p:cNvSpPr>
          <p:nvPr isPhoto="0" userDrawn="0">
            <p:ph type="ftr" sz="quarter" idx="11" hasCustomPrompt="0"/>
          </p:nvPr>
        </p:nvSpPr>
        <p:spPr bwMode="auto"/>
        <p:txBody>
          <a:bodyPr/>
          <a:lstStyle/>
          <a:p>
            <a:pPr>
              <a:defRPr/>
            </a:pPr>
            <a:endParaRPr lang="pt-BR"/>
          </a:p>
        </p:txBody>
      </p:sp>
      <p:sp>
        <p:nvSpPr>
          <p:cNvPr id="4" name="Slide Number Placeholder 3"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Tx" userDrawn="1">
  <p:cSld name="Content with Caption">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839788" y="457200"/>
            <a:ext cx="3932237" cy="1600200"/>
          </a:xfrm>
        </p:spPr>
        <p:txBody>
          <a:bodyPr anchor="b"/>
          <a:lstStyle>
            <a:lvl1pPr>
              <a:defRPr sz="3200"/>
            </a:lvl1pPr>
          </a:lstStyle>
          <a:p>
            <a:pPr>
              <a:defRPr/>
            </a:pPr>
            <a:r>
              <a:rPr lang="en-US"/>
              <a:t>Click to edit Master title style</a:t>
            </a:r>
            <a:endParaRPr lang="pt-BR"/>
          </a:p>
        </p:txBody>
      </p:sp>
      <p:sp>
        <p:nvSpPr>
          <p:cNvPr id="3" name="Content Placeholder 2" hidden="0"/>
          <p:cNvSpPr>
            <a:spLocks noGrp="1"/>
          </p:cNvSpPr>
          <p:nvPr isPhoto="0" userDrawn="0">
            <p:ph idx="1" hasCustomPrompt="0"/>
          </p:nvPr>
        </p:nvSpPr>
        <p:spPr bwMode="auto">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pt-BR"/>
          </a:p>
        </p:txBody>
      </p:sp>
      <p:sp>
        <p:nvSpPr>
          <p:cNvPr id="4" name="Text Placeholder 3" hidden="0"/>
          <p:cNvSpPr>
            <a:spLocks noGrp="1"/>
          </p:cNvSpPr>
          <p:nvPr isPhoto="0" userDrawn="0">
            <p:ph type="body" sz="half" idx="2" hasCustomPrompt="0"/>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Click to edit Master text styles</a:t>
            </a:r>
            <a:endParaRPr/>
          </a:p>
        </p:txBody>
      </p:sp>
      <p:sp>
        <p:nvSpPr>
          <p:cNvPr id="5" name="Date Placeholder 4"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6" name="Footer Placeholder 5" hidden="0"/>
          <p:cNvSpPr>
            <a:spLocks noGrp="1"/>
          </p:cNvSpPr>
          <p:nvPr isPhoto="0" userDrawn="0">
            <p:ph type="ftr" sz="quarter" idx="11" hasCustomPrompt="0"/>
          </p:nvPr>
        </p:nvSpPr>
        <p:spPr bwMode="auto"/>
        <p:txBody>
          <a:bodyPr/>
          <a:lstStyle/>
          <a:p>
            <a:pPr>
              <a:defRPr/>
            </a:pPr>
            <a:endParaRPr lang="pt-BR"/>
          </a:p>
        </p:txBody>
      </p:sp>
      <p:sp>
        <p:nvSpPr>
          <p:cNvPr id="7" name="Slide Number Placeholder 6"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picTx" userDrawn="1">
  <p:cSld name="Picture with Caption">
    <p:spTree>
      <p:nvGrpSpPr>
        <p:cNvPr id="1" name="" hidden="0"/>
        <p:cNvGrpSpPr/>
        <p:nvPr isPhoto="0" userDrawn="0"/>
      </p:nvGrpSpPr>
      <p:grpSpPr bwMode="auto">
        <a:xfrm>
          <a:off x="0" y="0"/>
          <a:ext cx="0" cy="0"/>
          <a:chOff x="0" y="0"/>
          <a:chExt cx="0" cy="0"/>
        </a:xfrm>
      </p:grpSpPr>
      <p:sp>
        <p:nvSpPr>
          <p:cNvPr id="2" name="Title 1" hidden="0"/>
          <p:cNvSpPr>
            <a:spLocks noGrp="1"/>
          </p:cNvSpPr>
          <p:nvPr isPhoto="0" userDrawn="0">
            <p:ph type="title" hasCustomPrompt="0"/>
          </p:nvPr>
        </p:nvSpPr>
        <p:spPr bwMode="auto">
          <a:xfrm>
            <a:off x="839788" y="457200"/>
            <a:ext cx="3932237" cy="1600200"/>
          </a:xfrm>
        </p:spPr>
        <p:txBody>
          <a:bodyPr anchor="b"/>
          <a:lstStyle>
            <a:lvl1pPr>
              <a:defRPr sz="3200"/>
            </a:lvl1pPr>
          </a:lstStyle>
          <a:p>
            <a:pPr>
              <a:defRPr/>
            </a:pPr>
            <a:r>
              <a:rPr lang="en-US"/>
              <a:t>Click to edit Master title style</a:t>
            </a:r>
            <a:endParaRPr lang="pt-BR"/>
          </a:p>
        </p:txBody>
      </p:sp>
      <p:sp>
        <p:nvSpPr>
          <p:cNvPr id="3" name="Picture Placeholder 2" hidden="0"/>
          <p:cNvSpPr>
            <a:spLocks noGrp="1"/>
          </p:cNvSpPr>
          <p:nvPr isPhoto="0" userDrawn="0">
            <p:ph type="pic" idx="1" hasCustomPrompt="0"/>
          </p:nvPr>
        </p:nvSpPr>
        <p:spPr bwMode="auto">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a:defRPr/>
            </a:pPr>
            <a:endParaRPr lang="pt-BR"/>
          </a:p>
        </p:txBody>
      </p:sp>
      <p:sp>
        <p:nvSpPr>
          <p:cNvPr id="4" name="Text Placeholder 3" hidden="0"/>
          <p:cNvSpPr>
            <a:spLocks noGrp="1"/>
          </p:cNvSpPr>
          <p:nvPr isPhoto="0" userDrawn="0">
            <p:ph type="body" sz="half" idx="2" hasCustomPrompt="0"/>
          </p:nvPr>
        </p:nvSpPr>
        <p:spPr bwMode="auto">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defRPr/>
            </a:pPr>
            <a:r>
              <a:rPr lang="en-US"/>
              <a:t>Click to edit Master text styles</a:t>
            </a:r>
            <a:endParaRPr/>
          </a:p>
        </p:txBody>
      </p:sp>
      <p:sp>
        <p:nvSpPr>
          <p:cNvPr id="5" name="Date Placeholder 4" hidden="0"/>
          <p:cNvSpPr>
            <a:spLocks noGrp="1"/>
          </p:cNvSpPr>
          <p:nvPr isPhoto="0" userDrawn="0">
            <p:ph type="dt" sz="half" idx="10" hasCustomPrompt="0"/>
          </p:nvPr>
        </p:nvSpPr>
        <p:spPr bwMode="auto"/>
        <p:txBody>
          <a:bodyPr/>
          <a:lstStyle/>
          <a:p>
            <a:pPr>
              <a:defRPr/>
            </a:pPr>
            <a:fld id="{10629ADE-8CFD-4149-873B-3F8662D8AEAA}" type="datetimeFigureOut">
              <a:rPr lang="pt-BR"/>
              <a:t/>
            </a:fld>
            <a:endParaRPr lang="pt-BR"/>
          </a:p>
        </p:txBody>
      </p:sp>
      <p:sp>
        <p:nvSpPr>
          <p:cNvPr id="6" name="Footer Placeholder 5" hidden="0"/>
          <p:cNvSpPr>
            <a:spLocks noGrp="1"/>
          </p:cNvSpPr>
          <p:nvPr isPhoto="0" userDrawn="0">
            <p:ph type="ftr" sz="quarter" idx="11" hasCustomPrompt="0"/>
          </p:nvPr>
        </p:nvSpPr>
        <p:spPr bwMode="auto"/>
        <p:txBody>
          <a:bodyPr/>
          <a:lstStyle/>
          <a:p>
            <a:pPr>
              <a:defRPr/>
            </a:pPr>
            <a:endParaRPr lang="pt-BR"/>
          </a:p>
        </p:txBody>
      </p:sp>
      <p:sp>
        <p:nvSpPr>
          <p:cNvPr id="7" name="Slide Number Placeholder 6" hidden="0"/>
          <p:cNvSpPr>
            <a:spLocks noGrp="1"/>
          </p:cNvSpPr>
          <p:nvPr isPhoto="0" userDrawn="0">
            <p:ph type="sldNum" sz="quarter" idx="12" hasCustomPrompt="0"/>
          </p:nvPr>
        </p:nvSpPr>
        <p:spPr bwMode="auto"/>
        <p:txBody>
          <a:bodyPr/>
          <a:lstStyle/>
          <a:p>
            <a:pPr>
              <a:defRPr/>
            </a:pPr>
            <a:fld id="{823ECBDF-92E9-42AC-A2BC-5761CD677A07}" type="slidenum">
              <a:rPr lang="pt-BR"/>
              <a:t/>
            </a:fld>
            <a:endParaRPr lang="pt-BR"/>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Ref idx="1001">
        <a:schemeClr val="bg1"/>
      </p:bgRef>
    </p:bg>
    <p:spTree>
      <p:nvGrpSpPr>
        <p:cNvPr id="1" name="" hidden="0"/>
        <p:cNvGrpSpPr/>
        <p:nvPr isPhoto="0" userDrawn="0"/>
      </p:nvGrpSpPr>
      <p:grpSpPr bwMode="auto">
        <a:xfrm>
          <a:off x="0" y="0"/>
          <a:ext cx="0" cy="0"/>
          <a:chOff x="0" y="0"/>
          <a:chExt cx="0" cy="0"/>
        </a:xfrm>
      </p:grpSpPr>
      <p:sp>
        <p:nvSpPr>
          <p:cNvPr id="2" name="Title Placeholder 1" hidden="0"/>
          <p:cNvSpPr>
            <a:spLocks noGrp="1"/>
          </p:cNvSpPr>
          <p:nvPr isPhoto="0" userDrawn="0">
            <p:ph type="title" hasCustomPrompt="0"/>
          </p:nvPr>
        </p:nvSpPr>
        <p:spPr bwMode="auto">
          <a:xfrm>
            <a:off x="838200" y="365125"/>
            <a:ext cx="10515600" cy="1325563"/>
          </a:xfrm>
          <a:prstGeom prst="rect">
            <a:avLst/>
          </a:prstGeom>
        </p:spPr>
        <p:txBody>
          <a:bodyPr vert="horz" lIns="91440" tIns="45720" rIns="91440" bIns="45720" rtlCol="0" anchor="ctr">
            <a:normAutofit/>
          </a:bodyPr>
          <a:lstStyle/>
          <a:p>
            <a:pPr>
              <a:defRPr/>
            </a:pPr>
            <a:r>
              <a:rPr lang="en-US"/>
              <a:t>Click to edit Master title style</a:t>
            </a:r>
            <a:endParaRPr lang="pt-BR"/>
          </a:p>
        </p:txBody>
      </p:sp>
      <p:sp>
        <p:nvSpPr>
          <p:cNvPr id="3" name="Text Placeholder 2" hidden="0"/>
          <p:cNvSpPr>
            <a:spLocks noGrp="1"/>
          </p:cNvSpPr>
          <p:nvPr isPhoto="0" userDrawn="0">
            <p:ph type="body" idx="1" hasCustomPrompt="0"/>
          </p:nvPr>
        </p:nvSpPr>
        <p:spPr bwMode="auto">
          <a:xfrm>
            <a:off x="838200" y="1825625"/>
            <a:ext cx="10515600" cy="4351338"/>
          </a:xfrm>
          <a:prstGeom prst="rect">
            <a:avLst/>
          </a:prstGeom>
        </p:spPr>
        <p:txBody>
          <a:bodyPr vert="horz" lIns="91440" tIns="45720" rIns="91440" bIns="45720" rtlCol="0">
            <a:norm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lang="pt-BR"/>
          </a:p>
        </p:txBody>
      </p:sp>
      <p:sp>
        <p:nvSpPr>
          <p:cNvPr id="4" name="Date Placeholder 3" hidden="0"/>
          <p:cNvSpPr>
            <a:spLocks noGrp="1"/>
          </p:cNvSpPr>
          <p:nvPr isPhoto="0" userDrawn="0">
            <p:ph type="dt" sz="half" idx="2" hasCustomPrompt="0"/>
          </p:nvPr>
        </p:nvSpPr>
        <p:spPr bwMode="auto">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0629ADE-8CFD-4149-873B-3F8662D8AEAA}" type="datetimeFigureOut">
              <a:rPr lang="pt-BR"/>
              <a:t/>
            </a:fld>
            <a:endParaRPr lang="pt-BR"/>
          </a:p>
        </p:txBody>
      </p:sp>
      <p:sp>
        <p:nvSpPr>
          <p:cNvPr id="5" name="Footer Placeholder 4" hidden="0"/>
          <p:cNvSpPr>
            <a:spLocks noGrp="1"/>
          </p:cNvSpPr>
          <p:nvPr isPhoto="0" userDrawn="0">
            <p:ph type="ftr" sz="quarter" idx="3" hasCustomPrompt="0"/>
          </p:nvPr>
        </p:nvSpPr>
        <p:spPr bwMode="auto">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pt-BR"/>
          </a:p>
        </p:txBody>
      </p:sp>
      <p:sp>
        <p:nvSpPr>
          <p:cNvPr id="6" name="Slide Number Placeholder 5" hidden="0"/>
          <p:cNvSpPr>
            <a:spLocks noGrp="1"/>
          </p:cNvSpPr>
          <p:nvPr isPhoto="0" userDrawn="0">
            <p:ph type="sldNum" sz="quarter" idx="4" hasCustomPrompt="0"/>
          </p:nvPr>
        </p:nvSpPr>
        <p:spPr bwMode="auto">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23ECBDF-92E9-42AC-A2BC-5761CD677A07}" type="slidenum">
              <a:rPr lang="pt-BR"/>
              <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pt-B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2.png"/><Relationship Id="rId5" Type="http://schemas.openxmlformats.org/officeDocument/2006/relationships/image" Target="../media/image3.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 Id="rId4" Type="http://schemas.openxmlformats.org/officeDocument/2006/relationships/image" Target="../media/image3.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4.jp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4.jp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jpg"/><Relationship Id="rId4" Type="http://schemas.openxmlformats.org/officeDocument/2006/relationships/image" Target="../media/image3.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jpg"/><Relationship Id="rId4" Type="http://schemas.openxmlformats.org/officeDocument/2006/relationships/image" Target="../media/image3.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jpg"/><Relationship Id="rId4" Type="http://schemas.openxmlformats.org/officeDocument/2006/relationships/image" Target="../media/image3.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jpg"/><Relationship Id="rId4" Type="http://schemas.openxmlformats.org/officeDocument/2006/relationships/image" Target="../media/image3.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image" Target="../media/image3.png"/></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jpg"/><Relationship Id="rId4" Type="http://schemas.openxmlformats.org/officeDocument/2006/relationships/image" Target="../media/image3.png"/></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jpg"/><Relationship Id="rId4" Type="http://schemas.openxmlformats.org/officeDocument/2006/relationships/image" Target="../media/image3.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jpg"/><Relationship Id="rId4" Type="http://schemas.openxmlformats.org/officeDocument/2006/relationships/image" Target="../media/image3.png"/></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jpg"/><Relationship Id="rId4" Type="http://schemas.openxmlformats.org/officeDocument/2006/relationships/image" Target="../media/image3.png"/></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4.jpg"/><Relationship Id="rId4" Type="http://schemas.openxmlformats.org/officeDocument/2006/relationships/image" Target="../media/image3.png"/></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jpg"/><Relationship Id="rId4" Type="http://schemas.openxmlformats.org/officeDocument/2006/relationships/image" Target="../media/image3.png"/></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jpg"/><Relationship Id="rId4" Type="http://schemas.openxmlformats.org/officeDocument/2006/relationships/image" Target="../media/image3.png"/></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4.jpg"/><Relationship Id="rId4" Type="http://schemas.openxmlformats.org/officeDocument/2006/relationships/image" Target="../media/image3.png"/></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4.jpg"/><Relationship Id="rId4" Type="http://schemas.openxmlformats.org/officeDocument/2006/relationships/image" Target="../media/image3.png"/></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4.jpg"/><Relationship Id="rId4" Type="http://schemas.openxmlformats.org/officeDocument/2006/relationships/image" Target="../media/image3.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jpg"/><Relationship Id="rId4" Type="http://schemas.openxmlformats.org/officeDocument/2006/relationships/image" Target="../media/image3.png"/></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jpg"/><Relationship Id="rId4" Type="http://schemas.openxmlformats.org/officeDocument/2006/relationships/image" Target="../media/image3.pn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jpg"/><Relationship Id="rId4" Type="http://schemas.openxmlformats.org/officeDocument/2006/relationships/image" Target="../media/image3.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g"/><Relationship Id="rId4" Type="http://schemas.openxmlformats.org/officeDocument/2006/relationships/image" Target="../media/image3.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 Id="rId4" Type="http://schemas.openxmlformats.org/officeDocument/2006/relationships/image" Target="../media/image3.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jpg"/><Relationship Id="rId4" Type="http://schemas.openxmlformats.org/officeDocument/2006/relationships/image" Target="../media/image3.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jpg"/><Relationship Id="rId4" Type="http://schemas.openxmlformats.org/officeDocument/2006/relationships/image" Target="../media/image3.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lum/>
          </a:blip>
          <a:srcRect l="0" t="7627" r="0" b="7627"/>
          <a:stretch/>
        </a:blipFill>
      </p:bgPr>
    </p:bg>
    <p:spTree>
      <p:nvGrpSpPr>
        <p:cNvPr id="1" name="" hidden="0"/>
        <p:cNvGrpSpPr/>
        <p:nvPr isPhoto="0" userDrawn="0"/>
      </p:nvGrpSpPr>
      <p:grpSpPr bwMode="auto">
        <a:xfrm>
          <a:off x="0" y="0"/>
          <a:ext cx="0" cy="0"/>
          <a:chOff x="0" y="0"/>
          <a:chExt cx="0" cy="0"/>
        </a:xfrm>
      </p:grpSpPr>
      <p:sp>
        <p:nvSpPr>
          <p:cNvPr id="5" name="Subtitle 4" hidden="0"/>
          <p:cNvSpPr>
            <a:spLocks noGrp="1"/>
          </p:cNvSpPr>
          <p:nvPr isPhoto="0" userDrawn="0">
            <p:ph type="subTitle" idx="1" hasCustomPrompt="0"/>
          </p:nvPr>
        </p:nvSpPr>
        <p:spPr bwMode="auto">
          <a:xfrm>
            <a:off x="2914012" y="3482045"/>
            <a:ext cx="5209309" cy="624573"/>
          </a:xfrm>
        </p:spPr>
        <p:txBody>
          <a:bodyPr>
            <a:normAutofit/>
          </a:bodyPr>
          <a:lstStyle/>
          <a:p>
            <a:pPr algn="l">
              <a:defRPr/>
            </a:pPr>
            <a:r>
              <a:rPr lang="fi-FI" sz="1800">
                <a:solidFill>
                  <a:srgbClr val="ABD8EE"/>
                </a:solidFill>
                <a:latin typeface="Avenir Book"/>
                <a:ea typeface="DengXian"/>
                <a:cs typeface="Calibri"/>
              </a:rPr>
              <a:t>von Dr. </a:t>
            </a:r>
            <a:r>
              <a:rPr lang="fi-FI" sz="1800">
                <a:solidFill>
                  <a:srgbClr val="ABD8EE"/>
                </a:solidFill>
                <a:latin typeface="Avenir Book"/>
                <a:ea typeface="DengXian"/>
                <a:cs typeface="Calibri"/>
              </a:rPr>
              <a:t>Linda Mei Lin Koh</a:t>
            </a:r>
            <a:endParaRPr/>
          </a:p>
        </p:txBody>
      </p:sp>
      <p:sp>
        <p:nvSpPr>
          <p:cNvPr id="4" name="Textfeld 3" hidden="0"/>
          <p:cNvSpPr txBox="1"/>
          <p:nvPr isPhoto="0" userDrawn="0"/>
        </p:nvSpPr>
        <p:spPr bwMode="auto">
          <a:xfrm>
            <a:off x="981834" y="1129894"/>
            <a:ext cx="2368065" cy="3170098"/>
          </a:xfrm>
          <a:prstGeom prst="rect">
            <a:avLst/>
          </a:prstGeom>
          <a:noFill/>
          <a:ln>
            <a:noFill/>
          </a:ln>
        </p:spPr>
        <p:txBody>
          <a:bodyPr wrap="square" rtlCol="0">
            <a:spAutoFit/>
          </a:bodyPr>
          <a:lstStyle/>
          <a:p>
            <a:pPr>
              <a:defRPr/>
            </a:pPr>
            <a:r>
              <a:rPr lang="de-DE" sz="20000">
                <a:solidFill>
                  <a:srgbClr val="ABD8EE"/>
                </a:solidFill>
                <a:latin typeface="Arial Rounded MT Bold"/>
              </a:rPr>
              <a:t>5</a:t>
            </a:r>
            <a:endParaRPr lang="de-AT" sz="20000">
              <a:solidFill>
                <a:srgbClr val="ABD8EE"/>
              </a:solidFill>
              <a:latin typeface="Arial Rounded MT Bold"/>
            </a:endParaRPr>
          </a:p>
        </p:txBody>
      </p:sp>
      <p:sp>
        <p:nvSpPr>
          <p:cNvPr id="7" name="TextBox 6" hidden="0"/>
          <p:cNvSpPr txBox="1"/>
          <p:nvPr isPhoto="0" userDrawn="0"/>
        </p:nvSpPr>
        <p:spPr bwMode="auto">
          <a:xfrm>
            <a:off x="2671872" y="1680162"/>
            <a:ext cx="3539741" cy="1200329"/>
          </a:xfrm>
          <a:prstGeom prst="rect">
            <a:avLst/>
          </a:prstGeom>
          <a:noFill/>
        </p:spPr>
        <p:txBody>
          <a:bodyPr wrap="square">
            <a:spAutoFit/>
          </a:bodyPr>
          <a:lstStyle/>
          <a:p>
            <a:pPr>
              <a:defRPr/>
            </a:pPr>
            <a:r>
              <a:rPr lang="en-US" sz="7200" b="1">
                <a:solidFill>
                  <a:srgbClr val="459FD3"/>
                </a:solidFill>
                <a:latin typeface="Arial Rounded MT Bold"/>
                <a:ea typeface="DengXian"/>
                <a:cs typeface="Calibri"/>
              </a:rPr>
              <a:t>SEGEN</a:t>
            </a:r>
            <a:endParaRPr lang="pt-BR" sz="7200" b="1">
              <a:solidFill>
                <a:srgbClr val="459FD3"/>
              </a:solidFill>
              <a:latin typeface="Arial Rounded MT Bold"/>
            </a:endParaRPr>
          </a:p>
        </p:txBody>
      </p:sp>
      <p:sp>
        <p:nvSpPr>
          <p:cNvPr id="3" name="Title 1" hidden="0"/>
          <p:cNvSpPr txBox="1"/>
          <p:nvPr isPhoto="0" userDrawn="0"/>
        </p:nvSpPr>
        <p:spPr bwMode="auto">
          <a:xfrm>
            <a:off x="2821646" y="2278937"/>
            <a:ext cx="6049819" cy="1203108"/>
          </a:xfrm>
          <a:prstGeom prst="rect">
            <a:avLst/>
          </a:prstGeom>
        </p:spPr>
        <p:txBody>
          <a:bodyPr vert="horz" lIns="91440" tIns="45720" rIns="91440" bIns="45720" rtlCol="0" anchor="b">
            <a:normAutofit/>
          </a:bodyPr>
          <a:lstStyle>
            <a:lvl1pPr algn="ctr" defTabSz="914400">
              <a:lnSpc>
                <a:spcPct val="90000"/>
              </a:lnSpc>
              <a:spcBef>
                <a:spcPts val="0"/>
              </a:spcBef>
              <a:buNone/>
              <a:defRPr sz="6000">
                <a:solidFill>
                  <a:schemeClr val="tx1"/>
                </a:solidFill>
                <a:latin typeface="+mj-lt"/>
                <a:ea typeface="+mj-ea"/>
                <a:cs typeface="+mj-cs"/>
              </a:defRPr>
            </a:lvl1pPr>
          </a:lstStyle>
          <a:p>
            <a:pPr algn="l">
              <a:defRPr/>
            </a:pPr>
            <a:r>
              <a:rPr lang="en-US" sz="4000">
                <a:solidFill>
                  <a:srgbClr val="ABD8EE"/>
                </a:solidFill>
                <a:latin typeface="Avenir LT Std 35 Light"/>
                <a:ea typeface="DengXian"/>
                <a:cs typeface="Calibri"/>
              </a:rPr>
              <a:t>DES GEBETS</a:t>
            </a:r>
            <a:endParaRPr lang="pt-BR" sz="1800">
              <a:solidFill>
                <a:srgbClr val="ABD8EE"/>
              </a:solidFill>
              <a:latin typeface="Avenir LT Std 35 Light"/>
              <a:ea typeface="DengXian"/>
              <a:cs typeface="Arial"/>
            </a:endParaRPr>
          </a:p>
        </p:txBody>
      </p:sp>
      <p:sp>
        <p:nvSpPr>
          <p:cNvPr id="6" name="TextBox 3" hidden="0"/>
          <p:cNvSpPr txBox="1"/>
          <p:nvPr isPhoto="0" userDrawn="0"/>
        </p:nvSpPr>
        <p:spPr bwMode="auto">
          <a:xfrm>
            <a:off x="1797917" y="5721874"/>
            <a:ext cx="5561010" cy="584775"/>
          </a:xfrm>
          <a:prstGeom prst="rect">
            <a:avLst/>
          </a:prstGeom>
          <a:noFill/>
        </p:spPr>
        <p:txBody>
          <a:bodyPr wrap="none" rtlCol="0">
            <a:spAutoFit/>
          </a:bodyPr>
          <a:lstStyle/>
          <a:p>
            <a:pPr>
              <a:defRPr/>
            </a:pPr>
            <a:r>
              <a:rPr lang="en-US" sz="1600">
                <a:solidFill>
                  <a:srgbClr val="ABD8EE"/>
                </a:solidFill>
                <a:latin typeface="Avenir Book"/>
              </a:rPr>
              <a:t>INTERNATIONALER GEBETSTAG ADVENTISTISCHER FRAUEN 2024</a:t>
            </a:r>
            <a:endParaRPr/>
          </a:p>
          <a:p>
            <a:pPr>
              <a:defRPr/>
            </a:pPr>
            <a:r>
              <a:rPr lang="en-US" sz="1600">
                <a:solidFill>
                  <a:srgbClr val="ABD8EE"/>
                </a:solidFill>
                <a:latin typeface="Avenir Book"/>
              </a:rPr>
              <a:t>Abteilung</a:t>
            </a:r>
            <a:r>
              <a:rPr lang="en-US" sz="1600">
                <a:solidFill>
                  <a:srgbClr val="ABD8EE"/>
                </a:solidFill>
                <a:latin typeface="Avenir Book"/>
              </a:rPr>
              <a:t> Frauen der </a:t>
            </a:r>
            <a:r>
              <a:rPr lang="en-US" sz="1600">
                <a:solidFill>
                  <a:srgbClr val="ABD8EE"/>
                </a:solidFill>
                <a:latin typeface="Avenir Book"/>
              </a:rPr>
              <a:t>Generalkonferenz</a:t>
            </a:r>
            <a:endParaRPr lang="en-US">
              <a:solidFill>
                <a:srgbClr val="ABD8EE"/>
              </a:solidFill>
              <a:latin typeface="Avenir Book"/>
            </a:endParaRPr>
          </a:p>
        </p:txBody>
      </p:sp>
      <p:pic>
        <p:nvPicPr>
          <p:cNvPr id="8" name="Grafik 7" descr="Ein Bild, das Grafiken, Grafikdesign, Clipart, Darstellung enthält.&#10;&#10;Automatisch generierte Beschreibung" hidden="0"/>
          <p:cNvPicPr>
            <a:picLocks noChangeAspect="1"/>
          </p:cNvPicPr>
          <p:nvPr isPhoto="0" userDrawn="0"/>
        </p:nvPicPr>
        <p:blipFill>
          <a:blip r:embed="rId4">
            <a:duotone>
              <a:prstClr val="black"/>
              <a:srgbClr val="ACD8ED">
                <a:tint val="45000"/>
                <a:satMod val="400000"/>
              </a:srgbClr>
            </a:duotone>
          </a:blip>
          <a:stretch/>
        </p:blipFill>
        <p:spPr bwMode="auto">
          <a:xfrm>
            <a:off x="705941" y="5720685"/>
            <a:ext cx="999182" cy="592015"/>
          </a:xfrm>
          <a:prstGeom prst="rect">
            <a:avLst/>
          </a:prstGeom>
        </p:spPr>
      </p:pic>
      <p:pic>
        <p:nvPicPr>
          <p:cNvPr id="9" name="Grafik 8" hidden="0"/>
          <p:cNvPicPr>
            <a:picLocks noChangeAspect="1"/>
          </p:cNvPicPr>
          <p:nvPr isPhoto="0" userDrawn="0"/>
        </p:nvPicPr>
        <p:blipFill>
          <a:blip r:embed="rId5">
            <a:lum bright="70000" contrast="-70000"/>
          </a:blip>
          <a:stretch/>
        </p:blipFill>
        <p:spPr bwMode="auto">
          <a:xfrm>
            <a:off x="9912484" y="4412584"/>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tile algn="tl" flip="none" sx="100000" sy="100000" tx="0" ty="0"/>
        </a:blip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619215" y="940311"/>
            <a:ext cx="9059805" cy="6072801"/>
          </a:xfrm>
        </p:spPr>
        <p:txBody>
          <a:bodyPr>
            <a:normAutofit fontScale="77500" lnSpcReduction="20000"/>
          </a:bodyPr>
          <a:lstStyle/>
          <a:p>
            <a:pPr marL="0" indent="0" algn="ctr">
              <a:lnSpc>
                <a:spcPct val="120000"/>
              </a:lnSpc>
              <a:buNone/>
              <a:defRPr/>
            </a:pPr>
            <a:r>
              <a:rPr lang="de-DE" sz="3900" b="1">
                <a:solidFill>
                  <a:srgbClr val="223A66"/>
                </a:solidFill>
                <a:latin typeface="Ink Free"/>
                <a:ea typeface="DengXian"/>
              </a:rPr>
              <a:t>„Bleibt wach und betet.</a:t>
            </a:r>
            <a:br>
              <a:rPr lang="de-DE" sz="3900" b="1">
                <a:solidFill>
                  <a:srgbClr val="223A66"/>
                </a:solidFill>
                <a:latin typeface="Ink Free"/>
                <a:ea typeface="DengXian"/>
              </a:rPr>
            </a:br>
            <a:r>
              <a:rPr lang="de-DE" sz="3900" b="1">
                <a:solidFill>
                  <a:srgbClr val="223A66"/>
                </a:solidFill>
                <a:latin typeface="Ink Free"/>
                <a:ea typeface="DengXian"/>
              </a:rPr>
              <a:t>Sonst wird euch die Versuchung überwältigen. </a:t>
            </a:r>
            <a:br>
              <a:rPr lang="de-DE" sz="3900" b="1">
                <a:solidFill>
                  <a:srgbClr val="223A66"/>
                </a:solidFill>
                <a:latin typeface="Ink Free"/>
                <a:ea typeface="DengXian"/>
              </a:rPr>
            </a:br>
            <a:r>
              <a:rPr lang="de-DE" sz="3900" b="1">
                <a:solidFill>
                  <a:srgbClr val="223A66"/>
                </a:solidFill>
                <a:latin typeface="Ink Free"/>
                <a:ea typeface="DengXian"/>
              </a:rPr>
              <a:t>Denn der Geist ist zwar willig, </a:t>
            </a:r>
            <a:br>
              <a:rPr lang="de-DE" sz="3900" b="1">
                <a:solidFill>
                  <a:srgbClr val="223A66"/>
                </a:solidFill>
                <a:latin typeface="Ink Free"/>
                <a:ea typeface="DengXian"/>
              </a:rPr>
            </a:br>
            <a:r>
              <a:rPr lang="de-DE" sz="3900" b="1">
                <a:solidFill>
                  <a:srgbClr val="223A66"/>
                </a:solidFill>
                <a:latin typeface="Ink Free"/>
                <a:ea typeface="DengXian"/>
              </a:rPr>
              <a:t>aber der Körper ist schwach!“ </a:t>
            </a:r>
            <a:br>
              <a:rPr lang="de-DE" sz="3900" b="1">
                <a:solidFill>
                  <a:srgbClr val="223A66"/>
                </a:solidFill>
                <a:latin typeface="Ink Free"/>
                <a:ea typeface="DengXian"/>
              </a:rPr>
            </a:br>
            <a:r>
              <a:rPr lang="de-DE" sz="3100">
                <a:solidFill>
                  <a:srgbClr val="223A66"/>
                </a:solidFill>
                <a:latin typeface="Ink Free"/>
                <a:ea typeface="DengXian"/>
              </a:rPr>
              <a:t>Matthäus 26,41</a:t>
            </a:r>
            <a:endParaRPr/>
          </a:p>
          <a:p>
            <a:pPr marL="0" indent="0" algn="ctr">
              <a:lnSpc>
                <a:spcPct val="120000"/>
              </a:lnSpc>
              <a:buNone/>
              <a:defRPr/>
            </a:pPr>
            <a:r>
              <a:rPr lang="de-DE" sz="2100" b="1">
                <a:solidFill>
                  <a:srgbClr val="223A66"/>
                </a:solidFill>
                <a:latin typeface="Ink Free"/>
                <a:ea typeface="DengXian"/>
              </a:rPr>
              <a:t> </a:t>
            </a:r>
            <a:endParaRPr/>
          </a:p>
          <a:p>
            <a:pPr marL="0" indent="0" algn="ctr">
              <a:lnSpc>
                <a:spcPct val="120000"/>
              </a:lnSpc>
              <a:buNone/>
              <a:defRPr/>
            </a:pPr>
            <a:r>
              <a:rPr lang="de-DE" sz="3900" b="1">
                <a:solidFill>
                  <a:srgbClr val="223A66"/>
                </a:solidFill>
                <a:latin typeface="Ink Free"/>
                <a:ea typeface="DengXian"/>
              </a:rPr>
              <a:t>„Seid besonnen und wachsam und jederzeit auf </a:t>
            </a:r>
            <a:br>
              <a:rPr lang="de-DE" sz="3900" b="1">
                <a:solidFill>
                  <a:srgbClr val="223A66"/>
                </a:solidFill>
                <a:latin typeface="Ink Free"/>
                <a:ea typeface="DengXian"/>
              </a:rPr>
            </a:br>
            <a:r>
              <a:rPr lang="de-DE" sz="3900" b="1">
                <a:solidFill>
                  <a:srgbClr val="223A66"/>
                </a:solidFill>
                <a:latin typeface="Ink Free"/>
                <a:ea typeface="DengXian"/>
              </a:rPr>
              <a:t>einen Angriff durch den Teufel, euren Feind, gefasst! </a:t>
            </a:r>
            <a:br>
              <a:rPr lang="de-DE" sz="3900" b="1">
                <a:solidFill>
                  <a:srgbClr val="223A66"/>
                </a:solidFill>
                <a:latin typeface="Ink Free"/>
                <a:ea typeface="DengXian"/>
              </a:rPr>
            </a:br>
            <a:r>
              <a:rPr lang="de-DE" sz="3900" b="1">
                <a:solidFill>
                  <a:srgbClr val="223A66"/>
                </a:solidFill>
                <a:latin typeface="Ink Free"/>
                <a:ea typeface="DengXian"/>
              </a:rPr>
              <a:t>Wie ein brüllender Löwe streift er umher und sucht </a:t>
            </a:r>
            <a:br>
              <a:rPr lang="de-DE" sz="3900" b="1">
                <a:solidFill>
                  <a:srgbClr val="223A66"/>
                </a:solidFill>
                <a:latin typeface="Ink Free"/>
                <a:ea typeface="DengXian"/>
              </a:rPr>
            </a:br>
            <a:r>
              <a:rPr lang="de-DE" sz="3900" b="1">
                <a:solidFill>
                  <a:srgbClr val="223A66"/>
                </a:solidFill>
                <a:latin typeface="Ink Free"/>
                <a:ea typeface="DengXian"/>
              </a:rPr>
              <a:t>nach einem Opfer, das er verschlingen kann.“</a:t>
            </a:r>
            <a:br>
              <a:rPr lang="de-DE" sz="3200" b="1">
                <a:solidFill>
                  <a:srgbClr val="223A66"/>
                </a:solidFill>
                <a:latin typeface="Ink Free"/>
                <a:ea typeface="DengXian"/>
              </a:rPr>
            </a:br>
            <a:r>
              <a:rPr lang="de-DE" sz="3100">
                <a:solidFill>
                  <a:srgbClr val="223A66"/>
                </a:solidFill>
                <a:latin typeface="Ink Free"/>
                <a:ea typeface="DengXian"/>
              </a:rPr>
              <a:t>Matthäus 5,14-16</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ABD8EE">
            <a:alpha val="13000"/>
          </a:srgbClr>
        </a:solid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1214279" y="1005959"/>
            <a:ext cx="8009219" cy="3037771"/>
          </a:xfrm>
        </p:spPr>
        <p:txBody>
          <a:bodyPr>
            <a:normAutofit/>
          </a:bodyPr>
          <a:lstStyle/>
          <a:p>
            <a:pPr marL="0" indent="0" algn="just">
              <a:lnSpc>
                <a:spcPct val="100000"/>
              </a:lnSpc>
              <a:buNone/>
              <a:defRPr/>
            </a:pPr>
            <a:r>
              <a:rPr lang="de-DE" sz="3000" b="1">
                <a:solidFill>
                  <a:srgbClr val="223A66"/>
                </a:solidFill>
                <a:latin typeface="Avenir Next LT Pro Demi"/>
                <a:ea typeface="DengXian"/>
              </a:rPr>
              <a:t>Durch das Gebet können wir die Kraft bekommen, der Sünde zu widerstehen. Wir können Gott bitten, uns dabei zu helfen, die richtigen Entscheidungen zu treffen, wenn wir versucht werden, Böses zu tun.</a:t>
            </a:r>
            <a:endParaRPr lang="pt-BR" sz="30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3">
            <a:lum bright="70000" contrast="-70000"/>
          </a:blip>
          <a:stretch/>
        </p:blipFill>
        <p:spPr bwMode="auto">
          <a:xfrm>
            <a:off x="10321046" y="4753052"/>
            <a:ext cx="1987685" cy="1987685"/>
          </a:xfrm>
          <a:prstGeom prst="rect">
            <a:avLst/>
          </a:prstGeom>
        </p:spPr>
      </p:pic>
      <p:sp>
        <p:nvSpPr>
          <p:cNvPr id="6" name="Rechteck 5" hidden="0"/>
          <p:cNvSpPr/>
          <p:nvPr isPhoto="0" userDrawn="0"/>
        </p:nvSpPr>
        <p:spPr bwMode="auto">
          <a:xfrm>
            <a:off x="0" y="4105073"/>
            <a:ext cx="10437779" cy="1987686"/>
          </a:xfrm>
          <a:prstGeom prst="rect">
            <a:avLst/>
          </a:prstGeom>
          <a:blipFill>
            <a:blip r:embed="rId4"/>
            <a:tile algn="tl" flip="none" sx="100000" sy="100000" tx="0" ty="0"/>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
        <p:nvSpPr>
          <p:cNvPr id="5" name="Content Placeholder 2" hidden="0"/>
          <p:cNvSpPr txBox="1"/>
          <p:nvPr isPhoto="0" userDrawn="0"/>
        </p:nvSpPr>
        <p:spPr bwMode="auto">
          <a:xfrm>
            <a:off x="599760" y="4227758"/>
            <a:ext cx="9059805" cy="2143859"/>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20000"/>
              </a:lnSpc>
              <a:buFont typeface="Arial"/>
              <a:buNone/>
              <a:defRPr/>
            </a:pPr>
            <a:r>
              <a:rPr lang="de-DE" sz="3200" b="1">
                <a:solidFill>
                  <a:srgbClr val="223A66"/>
                </a:solidFill>
                <a:latin typeface="Ink Free"/>
                <a:ea typeface="DengXian"/>
              </a:rPr>
              <a:t>„Denkt nicht an weltliche Angelegenheiten, </a:t>
            </a:r>
            <a:br>
              <a:rPr lang="de-DE" sz="3200" b="1">
                <a:solidFill>
                  <a:srgbClr val="223A66"/>
                </a:solidFill>
                <a:latin typeface="Ink Free"/>
                <a:ea typeface="DengXian"/>
              </a:rPr>
            </a:br>
            <a:r>
              <a:rPr lang="de-DE" sz="3200" b="1">
                <a:solidFill>
                  <a:srgbClr val="223A66"/>
                </a:solidFill>
                <a:latin typeface="Ink Free"/>
                <a:ea typeface="DengXian"/>
              </a:rPr>
              <a:t>sondern konzentriert eure Gedanken auf ihn!“</a:t>
            </a:r>
            <a:endParaRPr/>
          </a:p>
          <a:p>
            <a:pPr marL="0" indent="0" algn="ctr">
              <a:lnSpc>
                <a:spcPct val="120000"/>
              </a:lnSpc>
              <a:buFont typeface="Arial"/>
              <a:buNone/>
              <a:defRPr/>
            </a:pPr>
            <a:r>
              <a:rPr lang="de-DE" sz="2400">
                <a:solidFill>
                  <a:srgbClr val="223A66"/>
                </a:solidFill>
                <a:latin typeface="Ink Free"/>
                <a:ea typeface="DengXian"/>
              </a:rPr>
              <a:t>Kolosser 3,2</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1125052" y="1283197"/>
            <a:ext cx="8009219" cy="2145803"/>
          </a:xfrm>
        </p:spPr>
        <p:txBody>
          <a:bodyPr>
            <a:normAutofit/>
          </a:bodyPr>
          <a:lstStyle/>
          <a:p>
            <a:pPr marL="0" indent="0" algn="just">
              <a:lnSpc>
                <a:spcPct val="100000"/>
              </a:lnSpc>
              <a:buNone/>
              <a:defRPr/>
            </a:pPr>
            <a:r>
              <a:rPr lang="de-DE" sz="3000" b="1">
                <a:solidFill>
                  <a:srgbClr val="223A66"/>
                </a:solidFill>
                <a:latin typeface="Avenir Next LT Pro Demi"/>
                <a:ea typeface="DengXian"/>
              </a:rPr>
              <a:t>Wir müssen nach Möglichkeit alle </a:t>
            </a:r>
            <a:r>
              <a:rPr lang="de-DE" sz="3000" b="1">
                <a:solidFill>
                  <a:srgbClr val="223A66"/>
                </a:solidFill>
                <a:latin typeface="Avenir Next LT Pro Demi"/>
                <a:ea typeface="DengXian"/>
              </a:rPr>
              <a:t>Situa-tionen</a:t>
            </a:r>
            <a:r>
              <a:rPr lang="de-DE" sz="3000" b="1">
                <a:solidFill>
                  <a:srgbClr val="223A66"/>
                </a:solidFill>
                <a:latin typeface="Avenir Next LT Pro Demi"/>
                <a:ea typeface="DengXian"/>
              </a:rPr>
              <a:t>, die zu Versuchungen führen können, vermeiden, wenn wir Gott darum bitten, uns vor diesen zu bewahren.</a:t>
            </a:r>
            <a:endParaRPr lang="pt-BR" sz="30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3">
            <a:lum bright="70000" contrast="-70000"/>
          </a:blip>
          <a:stretch/>
        </p:blipFill>
        <p:spPr bwMode="auto">
          <a:xfrm>
            <a:off x="10321046" y="4753052"/>
            <a:ext cx="1987685" cy="1987685"/>
          </a:xfrm>
          <a:prstGeom prst="rect">
            <a:avLst/>
          </a:prstGeom>
        </p:spPr>
      </p:pic>
      <p:sp>
        <p:nvSpPr>
          <p:cNvPr id="6" name="Rechteck 5" hidden="0"/>
          <p:cNvSpPr/>
          <p:nvPr isPhoto="0" userDrawn="0"/>
        </p:nvSpPr>
        <p:spPr bwMode="auto">
          <a:xfrm>
            <a:off x="0" y="4105073"/>
            <a:ext cx="10437779" cy="1987686"/>
          </a:xfrm>
          <a:prstGeom prst="rect">
            <a:avLst/>
          </a:prstGeom>
          <a:blipFill>
            <a:blip r:embed="rId4"/>
            <a:tile algn="tl" flip="none" sx="100000" sy="100000" tx="0" ty="0"/>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
        <p:nvSpPr>
          <p:cNvPr id="5" name="Content Placeholder 2" hidden="0"/>
          <p:cNvSpPr txBox="1"/>
          <p:nvPr isPhoto="0" userDrawn="0"/>
        </p:nvSpPr>
        <p:spPr bwMode="auto">
          <a:xfrm>
            <a:off x="599760" y="4227758"/>
            <a:ext cx="9059805" cy="2143859"/>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marL="0" indent="0" algn="ctr">
              <a:lnSpc>
                <a:spcPct val="120000"/>
              </a:lnSpc>
              <a:buFont typeface="Arial"/>
              <a:buNone/>
              <a:defRPr/>
            </a:pPr>
            <a:r>
              <a:rPr lang="de-DE" sz="3200" b="1">
                <a:solidFill>
                  <a:srgbClr val="223A66"/>
                </a:solidFill>
                <a:latin typeface="Ink Free"/>
                <a:ea typeface="DengXian"/>
              </a:rPr>
              <a:t>„Lass nicht zu, dass wir der Versuchung nachgeben, sondern erlöse uns von dem Bösen.“</a:t>
            </a:r>
            <a:endParaRPr/>
          </a:p>
          <a:p>
            <a:pPr marL="0" indent="0" algn="ctr">
              <a:lnSpc>
                <a:spcPct val="120000"/>
              </a:lnSpc>
              <a:buFont typeface="Arial"/>
              <a:buNone/>
              <a:defRPr/>
            </a:pPr>
            <a:r>
              <a:rPr lang="de-DE" sz="2400">
                <a:solidFill>
                  <a:srgbClr val="223A66"/>
                </a:solidFill>
                <a:latin typeface="Ink Free"/>
                <a:ea typeface="DengXian"/>
              </a:rPr>
              <a:t>Matthäus 6,13</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3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624651" y="1717043"/>
            <a:ext cx="6157851" cy="5244412"/>
          </a:xfrm>
        </p:spPr>
        <p:txBody>
          <a:bodyPr>
            <a:normAutofit/>
          </a:bodyPr>
          <a:lstStyle/>
          <a:p>
            <a:pPr marL="0" indent="0" algn="just">
              <a:lnSpc>
                <a:spcPct val="100000"/>
              </a:lnSpc>
              <a:buNone/>
              <a:defRPr/>
            </a:pPr>
            <a:r>
              <a:rPr lang="de-DE" sz="3200" b="1">
                <a:solidFill>
                  <a:srgbClr val="223A66"/>
                </a:solidFill>
                <a:latin typeface="Avenir Next LT Pro Demi"/>
                <a:ea typeface="DengXian"/>
              </a:rPr>
              <a:t>„Betet viel. Unser inwendiger Mensch lebt vom Beten. Das Gebet des Glaubens ist die Waffe, mit der wir erfolgreich jeden Angriff des Widersachers abwehren können.“ </a:t>
            </a:r>
            <a:endParaRPr/>
          </a:p>
          <a:p>
            <a:pPr marL="0" indent="0" algn="just">
              <a:lnSpc>
                <a:spcPct val="100000"/>
              </a:lnSpc>
              <a:buNone/>
              <a:defRPr/>
            </a:pPr>
            <a:r>
              <a:rPr lang="en-US" sz="1800">
                <a:solidFill>
                  <a:srgbClr val="223A66"/>
                </a:solidFill>
                <a:latin typeface="Avenir Next LT Pro Light"/>
                <a:ea typeface="DengXian"/>
                <a:cs typeface="Calibri"/>
              </a:rPr>
              <a:t>Ellen G. White, </a:t>
            </a:r>
            <a:r>
              <a:rPr lang="en-US" sz="1800" i="1">
                <a:solidFill>
                  <a:srgbClr val="223A66"/>
                </a:solidFill>
                <a:latin typeface="Avenir Next LT Pro Light"/>
                <a:ea typeface="DengXian"/>
                <a:cs typeface="Calibri"/>
              </a:rPr>
              <a:t>Das </a:t>
            </a:r>
            <a:r>
              <a:rPr lang="en-US" sz="1800" i="1">
                <a:solidFill>
                  <a:srgbClr val="223A66"/>
                </a:solidFill>
                <a:latin typeface="Avenir Next LT Pro Light"/>
                <a:ea typeface="DengXian"/>
                <a:cs typeface="Calibri"/>
              </a:rPr>
              <a:t>Gebet</a:t>
            </a:r>
            <a:r>
              <a:rPr lang="en-US" sz="1800" i="1">
                <a:solidFill>
                  <a:srgbClr val="223A66"/>
                </a:solidFill>
                <a:latin typeface="Avenir Next LT Pro Light"/>
                <a:ea typeface="DengXian"/>
                <a:cs typeface="Calibri"/>
              </a:rPr>
              <a:t>,</a:t>
            </a:r>
            <a:r>
              <a:rPr lang="en-US" sz="1800">
                <a:solidFill>
                  <a:srgbClr val="223A66"/>
                </a:solidFill>
                <a:latin typeface="Avenir Next LT Pro Light"/>
                <a:ea typeface="DengXian"/>
                <a:cs typeface="Calibri"/>
              </a:rPr>
              <a:t> S. 53</a:t>
            </a:r>
            <a:endParaRPr lang="pt-BR" sz="18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8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823138" y="1938487"/>
            <a:ext cx="5923868" cy="4395309"/>
          </a:xfrm>
        </p:spPr>
        <p:txBody>
          <a:bodyPr>
            <a:normAutofit/>
          </a:bodyPr>
          <a:lstStyle/>
          <a:p>
            <a:pPr>
              <a:lnSpc>
                <a:spcPct val="100000"/>
              </a:lnSpc>
              <a:buFont typeface="Wingdings"/>
              <a:buChar char="§"/>
              <a:defRPr/>
            </a:pPr>
            <a:r>
              <a:rPr lang="de-DE" b="1">
                <a:solidFill>
                  <a:schemeClr val="bg1"/>
                </a:solidFill>
                <a:latin typeface="Avenir Next LT Pro Demi"/>
                <a:ea typeface="DengXian"/>
              </a:rPr>
              <a:t>Wie hat dir das Gebet im Kampf gegen Versuchungen geholfen?</a:t>
            </a:r>
            <a:endParaRPr/>
          </a:p>
          <a:p>
            <a:pPr>
              <a:lnSpc>
                <a:spcPct val="100000"/>
              </a:lnSpc>
              <a:buFont typeface="Wingdings"/>
              <a:buChar char="§"/>
              <a:defRPr/>
            </a:pPr>
            <a:endParaRPr lang="de-DE" b="1">
              <a:solidFill>
                <a:schemeClr val="bg1"/>
              </a:solidFill>
              <a:latin typeface="Avenir Next LT Pro Demi"/>
              <a:ea typeface="DengXian"/>
            </a:endParaRPr>
          </a:p>
          <a:p>
            <a:pPr>
              <a:lnSpc>
                <a:spcPct val="100000"/>
              </a:lnSpc>
              <a:buFont typeface="Wingdings"/>
              <a:buChar char="§"/>
              <a:defRPr/>
            </a:pPr>
            <a:r>
              <a:rPr lang="de-DE" b="1">
                <a:solidFill>
                  <a:schemeClr val="bg1"/>
                </a:solidFill>
                <a:latin typeface="Avenir Next LT Pro Demi"/>
                <a:ea typeface="DengXian"/>
              </a:rPr>
              <a:t>Teilt miteinander einige Bibelverse, die bezeugen, </a:t>
            </a:r>
            <a:br>
              <a:rPr lang="de-DE" b="1">
                <a:solidFill>
                  <a:schemeClr val="bg1"/>
                </a:solidFill>
                <a:latin typeface="Avenir Next LT Pro Demi"/>
                <a:ea typeface="DengXian"/>
              </a:rPr>
            </a:br>
            <a:r>
              <a:rPr lang="de-DE" b="1">
                <a:solidFill>
                  <a:schemeClr val="bg1"/>
                </a:solidFill>
                <a:latin typeface="Avenir Next LT Pro Demi"/>
                <a:ea typeface="DengXian"/>
              </a:rPr>
              <a:t>dass Gott dir in solchen </a:t>
            </a:r>
            <a:br>
              <a:rPr lang="de-DE" b="1">
                <a:solidFill>
                  <a:schemeClr val="bg1"/>
                </a:solidFill>
                <a:latin typeface="Avenir Next LT Pro Demi"/>
                <a:ea typeface="DengXian"/>
              </a:rPr>
            </a:br>
            <a:r>
              <a:rPr lang="de-DE" b="1">
                <a:solidFill>
                  <a:schemeClr val="bg1"/>
                </a:solidFill>
                <a:latin typeface="Avenir Next LT Pro Demi"/>
                <a:ea typeface="DengXian"/>
              </a:rPr>
              <a:t>Situationen beisteht.</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
        <p:nvSpPr>
          <p:cNvPr id="5" name="Textfeld 4" hidden="0"/>
          <p:cNvSpPr txBox="1"/>
          <p:nvPr isPhoto="0" userDrawn="0"/>
        </p:nvSpPr>
        <p:spPr bwMode="auto">
          <a:xfrm>
            <a:off x="651774" y="750682"/>
            <a:ext cx="9134232" cy="830997"/>
          </a:xfrm>
          <a:prstGeom prst="rect">
            <a:avLst/>
          </a:prstGeom>
          <a:noFill/>
        </p:spPr>
        <p:txBody>
          <a:bodyPr wrap="none" rtlCol="0">
            <a:spAutoFit/>
          </a:bodyPr>
          <a:lstStyle/>
          <a:p>
            <a:pPr>
              <a:defRPr/>
            </a:pPr>
            <a:r>
              <a:rPr lang="de-DE" sz="4800" b="1">
                <a:solidFill>
                  <a:srgbClr val="ACD8ED"/>
                </a:solidFill>
                <a:latin typeface="Ink Free"/>
              </a:rPr>
              <a:t>Nachdenken und miteinander teilen</a:t>
            </a:r>
            <a:endParaRPr lang="de-AT" sz="4800" b="1">
              <a:solidFill>
                <a:srgbClr val="ACD8ED"/>
              </a:solidFill>
              <a:latin typeface="Ink Free"/>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lum/>
          </a:blip>
          <a:srcRect l="0" t="7627" r="0" b="7627"/>
          <a:stretch/>
        </a:blipFill>
      </p:bgPr>
    </p:bg>
    <p:spTree>
      <p:nvGrpSpPr>
        <p:cNvPr id="1" name="" hidden="0"/>
        <p:cNvGrpSpPr/>
        <p:nvPr isPhoto="0" userDrawn="0"/>
      </p:nvGrpSpPr>
      <p:grpSpPr bwMode="auto">
        <a:xfrm>
          <a:off x="0" y="0"/>
          <a:ext cx="0" cy="0"/>
          <a:chOff x="0" y="0"/>
          <a:chExt cx="0" cy="0"/>
        </a:xfrm>
      </p:grpSpPr>
      <p:sp>
        <p:nvSpPr>
          <p:cNvPr id="7" name="TextBox 6" hidden="0"/>
          <p:cNvSpPr txBox="1"/>
          <p:nvPr isPhoto="0" userDrawn="0"/>
        </p:nvSpPr>
        <p:spPr bwMode="auto">
          <a:xfrm>
            <a:off x="2587423" y="2671115"/>
            <a:ext cx="4895577" cy="2308324"/>
          </a:xfrm>
          <a:prstGeom prst="rect">
            <a:avLst/>
          </a:prstGeom>
          <a:noFill/>
        </p:spPr>
        <p:txBody>
          <a:bodyPr wrap="square">
            <a:spAutoFit/>
          </a:bodyPr>
          <a:lstStyle/>
          <a:p>
            <a:pPr>
              <a:defRPr/>
            </a:pPr>
            <a:r>
              <a:rPr lang="en-US" sz="4800" b="1">
                <a:solidFill>
                  <a:srgbClr val="459FD3"/>
                </a:solidFill>
                <a:latin typeface="Arial Rounded MT Bold"/>
                <a:ea typeface="DengXian"/>
                <a:cs typeface="Calibri"/>
              </a:rPr>
              <a:t>STÄRKT </a:t>
            </a:r>
            <a:br>
              <a:rPr lang="en-US" sz="4800" b="1">
                <a:solidFill>
                  <a:srgbClr val="459FD3"/>
                </a:solidFill>
                <a:latin typeface="Arial Rounded MT Bold"/>
                <a:ea typeface="DengXian"/>
                <a:cs typeface="Calibri"/>
              </a:rPr>
            </a:br>
            <a:r>
              <a:rPr lang="en-US" sz="4800" b="1">
                <a:solidFill>
                  <a:srgbClr val="459FD3"/>
                </a:solidFill>
                <a:latin typeface="Arial Rounded MT Bold"/>
                <a:ea typeface="DengXian"/>
                <a:cs typeface="Calibri"/>
              </a:rPr>
              <a:t>DIE GEISTIGE GESUNDHEIT</a:t>
            </a:r>
            <a:endParaRPr lang="pt-BR" sz="4800" b="1">
              <a:solidFill>
                <a:srgbClr val="459FD3"/>
              </a:solidFill>
              <a:latin typeface="Arial Rounded MT Bold"/>
            </a:endParaRPr>
          </a:p>
        </p:txBody>
      </p:sp>
      <p:sp>
        <p:nvSpPr>
          <p:cNvPr id="3" name="Title 1" hidden="0"/>
          <p:cNvSpPr txBox="1"/>
          <p:nvPr isPhoto="0" userDrawn="0"/>
        </p:nvSpPr>
        <p:spPr bwMode="auto">
          <a:xfrm>
            <a:off x="1097582" y="1317237"/>
            <a:ext cx="6049819" cy="1203108"/>
          </a:xfrm>
          <a:prstGeom prst="rect">
            <a:avLst/>
          </a:prstGeom>
        </p:spPr>
        <p:txBody>
          <a:bodyPr vert="horz" lIns="91440" tIns="45720" rIns="91440" bIns="45720" rtlCol="0" anchor="b">
            <a:noAutofit/>
          </a:bodyPr>
          <a:lstStyle>
            <a:lvl1pPr algn="ctr" defTabSz="914400">
              <a:lnSpc>
                <a:spcPct val="90000"/>
              </a:lnSpc>
              <a:spcBef>
                <a:spcPts val="0"/>
              </a:spcBef>
              <a:buNone/>
              <a:defRPr sz="6000">
                <a:solidFill>
                  <a:schemeClr val="tx1"/>
                </a:solidFill>
                <a:latin typeface="+mj-lt"/>
                <a:ea typeface="+mj-ea"/>
                <a:cs typeface="+mj-cs"/>
              </a:defRPr>
            </a:lvl1pPr>
          </a:lstStyle>
          <a:p>
            <a:pPr algn="l">
              <a:defRPr/>
            </a:pPr>
            <a:r>
              <a:rPr lang="en-US" sz="7200" b="1">
                <a:solidFill>
                  <a:srgbClr val="ABD8EE"/>
                </a:solidFill>
                <a:latin typeface="Ink Free"/>
                <a:ea typeface="DengXian"/>
                <a:cs typeface="Calibri"/>
              </a:rPr>
              <a:t>Das </a:t>
            </a:r>
            <a:r>
              <a:rPr lang="en-US" sz="7200" b="1">
                <a:solidFill>
                  <a:srgbClr val="ABD8EE"/>
                </a:solidFill>
                <a:latin typeface="Ink Free"/>
                <a:ea typeface="DengXian"/>
                <a:cs typeface="Calibri"/>
              </a:rPr>
              <a:t>Gebet</a:t>
            </a:r>
            <a:endParaRPr lang="pt-BR" sz="7200" b="1">
              <a:solidFill>
                <a:srgbClr val="ABD8EE"/>
              </a:solidFill>
              <a:latin typeface="Ink Free"/>
              <a:ea typeface="DengXian"/>
              <a:cs typeface="Arial"/>
            </a:endParaRPr>
          </a:p>
        </p:txBody>
      </p:sp>
      <p:pic>
        <p:nvPicPr>
          <p:cNvPr id="9" name="Grafik 8" hidden="0"/>
          <p:cNvPicPr>
            <a:picLocks noChangeAspect="1"/>
          </p:cNvPicPr>
          <p:nvPr isPhoto="0" userDrawn="0"/>
        </p:nvPicPr>
        <p:blipFill>
          <a:blip r:embed="rId4">
            <a:lum bright="70000" contrast="-70000"/>
          </a:blip>
          <a:stretch/>
        </p:blipFill>
        <p:spPr bwMode="auto">
          <a:xfrm>
            <a:off x="9912484" y="4412584"/>
            <a:ext cx="1987685" cy="1987685"/>
          </a:xfrm>
          <a:prstGeom prst="rect">
            <a:avLst/>
          </a:prstGeom>
        </p:spPr>
      </p:pic>
      <p:sp>
        <p:nvSpPr>
          <p:cNvPr id="2" name="Textfeld 1" hidden="0"/>
          <p:cNvSpPr txBox="1"/>
          <p:nvPr isPhoto="0" userDrawn="0"/>
        </p:nvSpPr>
        <p:spPr bwMode="auto">
          <a:xfrm>
            <a:off x="887241" y="2176066"/>
            <a:ext cx="2368065" cy="3170098"/>
          </a:xfrm>
          <a:prstGeom prst="rect">
            <a:avLst/>
          </a:prstGeom>
          <a:noFill/>
          <a:ln>
            <a:noFill/>
          </a:ln>
        </p:spPr>
        <p:txBody>
          <a:bodyPr wrap="square" rtlCol="0">
            <a:spAutoFit/>
          </a:bodyPr>
          <a:lstStyle/>
          <a:p>
            <a:pPr>
              <a:defRPr/>
            </a:pPr>
            <a:r>
              <a:rPr lang="de-DE" sz="20000">
                <a:solidFill>
                  <a:srgbClr val="125179"/>
                </a:solidFill>
                <a:latin typeface="Arial Rounded MT Bold"/>
              </a:rPr>
              <a:t>3</a:t>
            </a:r>
            <a:endParaRPr lang="de-AT" sz="20000">
              <a:solidFill>
                <a:srgbClr val="125179"/>
              </a:solidFill>
              <a:latin typeface="Arial Rounded MT Bold"/>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tile algn="tl" flip="none" sx="100000" sy="100000" tx="0" ty="0"/>
        </a:blip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570576" y="785199"/>
            <a:ext cx="9059805" cy="6072801"/>
          </a:xfrm>
        </p:spPr>
        <p:txBody>
          <a:bodyPr>
            <a:normAutofit fontScale="92500" lnSpcReduction="10000"/>
          </a:bodyPr>
          <a:lstStyle/>
          <a:p>
            <a:pPr marL="0" indent="0" algn="ctr">
              <a:lnSpc>
                <a:spcPct val="120000"/>
              </a:lnSpc>
              <a:buNone/>
              <a:defRPr/>
            </a:pPr>
            <a:r>
              <a:rPr lang="de-DE" sz="3900" b="1">
                <a:solidFill>
                  <a:srgbClr val="223A66"/>
                </a:solidFill>
                <a:latin typeface="Ink Free"/>
                <a:ea typeface="DengXian"/>
              </a:rPr>
              <a:t>„Sorgt euch um nichts, </a:t>
            </a:r>
            <a:br>
              <a:rPr lang="de-DE" sz="3900" b="1">
                <a:solidFill>
                  <a:srgbClr val="223A66"/>
                </a:solidFill>
                <a:latin typeface="Ink Free"/>
                <a:ea typeface="DengXian"/>
              </a:rPr>
            </a:br>
            <a:r>
              <a:rPr lang="de-DE" sz="3900" b="1">
                <a:solidFill>
                  <a:srgbClr val="223A66"/>
                </a:solidFill>
                <a:latin typeface="Ink Free"/>
                <a:ea typeface="DengXian"/>
              </a:rPr>
              <a:t>sondern betet um alles. </a:t>
            </a:r>
            <a:br>
              <a:rPr lang="de-DE" sz="3900" b="1">
                <a:solidFill>
                  <a:srgbClr val="223A66"/>
                </a:solidFill>
                <a:latin typeface="Ink Free"/>
                <a:ea typeface="DengXian"/>
              </a:rPr>
            </a:br>
            <a:r>
              <a:rPr lang="de-DE" sz="3900" b="1">
                <a:solidFill>
                  <a:srgbClr val="223A66"/>
                </a:solidFill>
                <a:latin typeface="Ink Free"/>
                <a:ea typeface="DengXian"/>
              </a:rPr>
              <a:t>Sagt Gott, was ihr braucht, und dankt ihm. Ihr werdet Gottes Frieden erfahren, </a:t>
            </a:r>
            <a:br>
              <a:rPr lang="de-DE" sz="3900" b="1">
                <a:solidFill>
                  <a:srgbClr val="223A66"/>
                </a:solidFill>
                <a:latin typeface="Ink Free"/>
                <a:ea typeface="DengXian"/>
              </a:rPr>
            </a:br>
            <a:r>
              <a:rPr lang="de-DE" sz="3900" b="1">
                <a:solidFill>
                  <a:srgbClr val="223A66"/>
                </a:solidFill>
                <a:latin typeface="Ink Free"/>
                <a:ea typeface="DengXian"/>
              </a:rPr>
              <a:t>der größer ist, als unser menschlicher Verstand es je begreifen kann. </a:t>
            </a:r>
            <a:br>
              <a:rPr lang="de-DE" sz="3900" b="1">
                <a:solidFill>
                  <a:srgbClr val="223A66"/>
                </a:solidFill>
                <a:latin typeface="Ink Free"/>
                <a:ea typeface="DengXian"/>
              </a:rPr>
            </a:br>
            <a:r>
              <a:rPr lang="de-DE" sz="3900" b="1">
                <a:solidFill>
                  <a:srgbClr val="223A66"/>
                </a:solidFill>
                <a:latin typeface="Ink Free"/>
                <a:ea typeface="DengXian"/>
              </a:rPr>
              <a:t>Sein Friede wird eure Herzen und Gedanken im Glauben an Jesus Christus bewahren.“ </a:t>
            </a:r>
            <a:br>
              <a:rPr lang="de-DE" sz="3900" b="1">
                <a:solidFill>
                  <a:srgbClr val="223A66"/>
                </a:solidFill>
                <a:latin typeface="Ink Free"/>
                <a:ea typeface="DengXian"/>
              </a:rPr>
            </a:br>
            <a:r>
              <a:rPr lang="de-DE" sz="3100">
                <a:solidFill>
                  <a:srgbClr val="223A66"/>
                </a:solidFill>
                <a:latin typeface="Ink Free"/>
                <a:ea typeface="DengXian"/>
              </a:rPr>
              <a:t>Philipper 4,6-7</a:t>
            </a:r>
            <a:endParaRPr/>
          </a:p>
          <a:p>
            <a:pPr marL="0" indent="0" algn="ctr">
              <a:lnSpc>
                <a:spcPct val="120000"/>
              </a:lnSpc>
              <a:buNone/>
              <a:defRPr/>
            </a:pPr>
            <a:r>
              <a:rPr lang="de-DE" sz="2100" b="1">
                <a:solidFill>
                  <a:srgbClr val="223A66"/>
                </a:solidFill>
                <a:latin typeface="Ink Free"/>
                <a:ea typeface="DengXian"/>
              </a:rPr>
              <a:t> </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ABD8EE">
            <a:alpha val="13000"/>
          </a:srgbClr>
        </a:solid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1261241" y="960297"/>
            <a:ext cx="8135678" cy="5244412"/>
          </a:xfrm>
        </p:spPr>
        <p:txBody>
          <a:bodyPr>
            <a:normAutofit fontScale="85000" lnSpcReduction="20000"/>
          </a:bodyPr>
          <a:lstStyle/>
          <a:p>
            <a:pPr>
              <a:lnSpc>
                <a:spcPct val="100000"/>
              </a:lnSpc>
              <a:defRPr/>
            </a:pPr>
            <a:r>
              <a:rPr lang="de-DE" sz="3200" b="1">
                <a:solidFill>
                  <a:srgbClr val="223A66"/>
                </a:solidFill>
                <a:latin typeface="Avenir Next LT Pro Demi"/>
                <a:ea typeface="DengXian"/>
              </a:rPr>
              <a:t>Forscher der </a:t>
            </a:r>
            <a:r>
              <a:rPr lang="de-DE" sz="3200" b="1" i="1">
                <a:solidFill>
                  <a:srgbClr val="223A66"/>
                </a:solidFill>
                <a:latin typeface="Avenir Next LT Pro Demi"/>
                <a:ea typeface="DengXian"/>
              </a:rPr>
              <a:t>Baylor University </a:t>
            </a:r>
            <a:r>
              <a:rPr lang="de-DE" sz="3200" b="1">
                <a:solidFill>
                  <a:srgbClr val="223A66"/>
                </a:solidFill>
                <a:latin typeface="Avenir Next LT Pro Demi"/>
                <a:ea typeface="DengXian"/>
              </a:rPr>
              <a:t>untersuchten die Daten von 1.714 Freiwilligen, die an ihrer letzten Studie mit dem Titel „Gebet, Verbindung zu Gott und Symptome von Angststörungen unter </a:t>
            </a:r>
            <a:r>
              <a:rPr lang="de-DE" sz="3200" b="1">
                <a:solidFill>
                  <a:srgbClr val="223A66"/>
                </a:solidFill>
                <a:latin typeface="Avenir Next LT Pro Demi"/>
                <a:ea typeface="DengXian"/>
              </a:rPr>
              <a:t>Erwachsenen </a:t>
            </a:r>
            <a:r>
              <a:rPr lang="de-DE" sz="3200" b="1">
                <a:solidFill>
                  <a:srgbClr val="223A66"/>
                </a:solidFill>
                <a:latin typeface="Avenir Next LT Pro Demi"/>
                <a:ea typeface="DengXian"/>
              </a:rPr>
              <a:t>in den USA“, teilnahmen. Die </a:t>
            </a:r>
            <a:r>
              <a:rPr lang="de-DE" sz="3200" b="1">
                <a:solidFill>
                  <a:srgbClr val="223A66"/>
                </a:solidFill>
                <a:latin typeface="Avenir Next LT Pro Demi"/>
                <a:ea typeface="DengXian"/>
              </a:rPr>
              <a:t>Ergebnisse </a:t>
            </a:r>
            <a:r>
              <a:rPr lang="de-DE" sz="3200" b="1">
                <a:solidFill>
                  <a:srgbClr val="223A66"/>
                </a:solidFill>
                <a:latin typeface="Avenir Next LT Pro Demi"/>
                <a:ea typeface="DengXian"/>
              </a:rPr>
              <a:t>wurden in der Zeitschrift </a:t>
            </a:r>
            <a:r>
              <a:rPr lang="de-DE" sz="3200" b="1">
                <a:solidFill>
                  <a:srgbClr val="223A66"/>
                </a:solidFill>
                <a:latin typeface="Avenir Next LT Pro Demi"/>
                <a:ea typeface="DengXian"/>
              </a:rPr>
              <a:t>Sociology</a:t>
            </a:r>
            <a:r>
              <a:rPr lang="de-DE" sz="3200" b="1">
                <a:solidFill>
                  <a:srgbClr val="223A66"/>
                </a:solidFill>
                <a:latin typeface="Avenir Next LT Pro Demi"/>
                <a:ea typeface="DengXian"/>
              </a:rPr>
              <a:t> of Religion veröffentlicht. </a:t>
            </a:r>
            <a:endParaRPr/>
          </a:p>
          <a:p>
            <a:pPr>
              <a:lnSpc>
                <a:spcPct val="100000"/>
              </a:lnSpc>
              <a:defRPr/>
            </a:pPr>
            <a:r>
              <a:rPr lang="de-DE" sz="3200" b="1">
                <a:solidFill>
                  <a:srgbClr val="223A66"/>
                </a:solidFill>
                <a:latin typeface="Avenir Next LT Pro Demi"/>
                <a:ea typeface="DengXian"/>
              </a:rPr>
              <a:t>Es zeigte sich, dass Menschen, die zu einem liebenden und fürsorglichen Gott beteten, seltener mit Angststörungen wie übermäßigem Sorgen, Angst, Selbstablehnung, sozialen Störungen und zwanghaftem Verhalten zu kämpfen hatten. </a:t>
            </a:r>
            <a:endParaRPr lang="pt-BR" sz="18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3">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ABD8EE">
            <a:alpha val="13000"/>
          </a:srgbClr>
        </a:solid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1163964" y="767883"/>
            <a:ext cx="8135678" cy="5769104"/>
          </a:xfrm>
        </p:spPr>
        <p:txBody>
          <a:bodyPr>
            <a:normAutofit fontScale="92500" lnSpcReduction="10000"/>
          </a:bodyPr>
          <a:lstStyle/>
          <a:p>
            <a:pPr marL="0" indent="0" algn="just">
              <a:lnSpc>
                <a:spcPct val="100000"/>
              </a:lnSpc>
              <a:buNone/>
              <a:defRPr/>
            </a:pPr>
            <a:r>
              <a:rPr lang="de-DE" sz="3200" b="1">
                <a:solidFill>
                  <a:srgbClr val="223A66"/>
                </a:solidFill>
                <a:latin typeface="Avenir Next LT Pro Demi"/>
                <a:ea typeface="DengXian"/>
              </a:rPr>
              <a:t>„Ärzte, welche die körperlichen </a:t>
            </a:r>
            <a:r>
              <a:rPr lang="de-DE" sz="3200" b="1">
                <a:solidFill>
                  <a:srgbClr val="223A66"/>
                </a:solidFill>
                <a:latin typeface="Avenir Next LT Pro Demi"/>
                <a:ea typeface="DengXian"/>
              </a:rPr>
              <a:t>Auswir-kungen</a:t>
            </a:r>
            <a:r>
              <a:rPr lang="de-DE" sz="3200" b="1">
                <a:solidFill>
                  <a:srgbClr val="223A66"/>
                </a:solidFill>
                <a:latin typeface="Avenir Next LT Pro Demi"/>
                <a:ea typeface="DengXian"/>
              </a:rPr>
              <a:t> von Gebet erforschten, haben berichtet, dass während des Gebets Herz-</a:t>
            </a:r>
            <a:r>
              <a:rPr lang="de-DE" sz="3200" b="1">
                <a:solidFill>
                  <a:srgbClr val="223A66"/>
                </a:solidFill>
                <a:latin typeface="Avenir Next LT Pro Demi"/>
                <a:ea typeface="DengXian"/>
              </a:rPr>
              <a:t>schlagfrequenz</a:t>
            </a:r>
            <a:r>
              <a:rPr lang="de-DE" sz="3200" b="1">
                <a:solidFill>
                  <a:srgbClr val="223A66"/>
                </a:solidFill>
                <a:latin typeface="Avenir Next LT Pro Demi"/>
                <a:ea typeface="DengXian"/>
              </a:rPr>
              <a:t> und Blutdruck sinken, während sich die Atmung normalisiert. Das Gebet vermindert Stress und stärkt das Gefühl, geborgen zu sein und inneren Frieden zu erfahren. In den Vereinigten Staaten von Amerika sind Krankheiten, die (wenigstens zum Teil) durch Stress </a:t>
            </a:r>
            <a:r>
              <a:rPr lang="de-DE" sz="3200" b="1">
                <a:solidFill>
                  <a:srgbClr val="223A66"/>
                </a:solidFill>
                <a:latin typeface="Avenir Next LT Pro Demi"/>
                <a:ea typeface="DengXian"/>
              </a:rPr>
              <a:t>verur</a:t>
            </a:r>
            <a:r>
              <a:rPr lang="de-DE" sz="3200" b="1">
                <a:solidFill>
                  <a:srgbClr val="223A66"/>
                </a:solidFill>
                <a:latin typeface="Avenir Next LT Pro Demi"/>
                <a:ea typeface="DengXian"/>
              </a:rPr>
              <a:t>-sacht werden, die Ursache für über die Hälfte aller Arztbesuche.“ </a:t>
            </a:r>
            <a:endParaRPr/>
          </a:p>
          <a:p>
            <a:pPr marL="0" indent="0" algn="r">
              <a:lnSpc>
                <a:spcPct val="100000"/>
              </a:lnSpc>
              <a:buNone/>
              <a:defRPr/>
            </a:pPr>
            <a:r>
              <a:rPr lang="en-US" sz="2200">
                <a:solidFill>
                  <a:srgbClr val="223A66"/>
                </a:solidFill>
                <a:latin typeface="Avenir Next LT Pro Light"/>
                <a:ea typeface="DengXian"/>
              </a:rPr>
              <a:t>Jenna Summers, </a:t>
            </a:r>
            <a:r>
              <a:rPr lang="en-US" sz="2200">
                <a:solidFill>
                  <a:srgbClr val="223A66"/>
                </a:solidFill>
                <a:latin typeface="Avenir Next LT Pro Light"/>
                <a:ea typeface="DengXian"/>
              </a:rPr>
              <a:t>AdventHealth</a:t>
            </a:r>
            <a:endParaRPr lang="en-US" sz="2200">
              <a:solidFill>
                <a:srgbClr val="223A66"/>
              </a:solidFill>
              <a:latin typeface="Avenir Next LT Pro Light"/>
              <a:ea typeface="DengXian"/>
            </a:endParaRPr>
          </a:p>
          <a:p>
            <a:pPr marL="0" indent="0" algn="just">
              <a:lnSpc>
                <a:spcPct val="100000"/>
              </a:lnSpc>
              <a:buNone/>
              <a:defRPr/>
            </a:pPr>
            <a:endParaRPr lang="de-DE" sz="3200" b="1">
              <a:solidFill>
                <a:srgbClr val="223A66"/>
              </a:solidFill>
              <a:latin typeface="Avenir Next LT Pro Demi"/>
              <a:ea typeface="DengXian"/>
            </a:endParaRPr>
          </a:p>
          <a:p>
            <a:pPr marL="0" indent="0" algn="just">
              <a:lnSpc>
                <a:spcPct val="100000"/>
              </a:lnSpc>
              <a:buNone/>
              <a:defRPr/>
            </a:pPr>
            <a:endParaRPr lang="pt-BR" sz="18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3">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ABD8EE">
            <a:alpha val="13000"/>
          </a:srgbClr>
        </a:solid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1125053" y="1125667"/>
            <a:ext cx="8505329" cy="5244412"/>
          </a:xfrm>
        </p:spPr>
        <p:txBody>
          <a:bodyPr>
            <a:normAutofit/>
          </a:bodyPr>
          <a:lstStyle/>
          <a:p>
            <a:pPr>
              <a:lnSpc>
                <a:spcPct val="100000"/>
              </a:lnSpc>
              <a:defRPr/>
            </a:pPr>
            <a:r>
              <a:rPr lang="de-DE" sz="3200" b="1">
                <a:solidFill>
                  <a:srgbClr val="223A66"/>
                </a:solidFill>
                <a:latin typeface="Avenir Next LT Pro Demi"/>
                <a:ea typeface="DengXian"/>
              </a:rPr>
              <a:t>Für andere zu beten kann uns dabei helfen, uns einen ruhigen und friedevollen Geist zu schenken, wenn wir mit seelischen Problemen wie Angststörungen, </a:t>
            </a:r>
            <a:r>
              <a:rPr lang="de-DE" sz="3200" b="1">
                <a:solidFill>
                  <a:srgbClr val="223A66"/>
                </a:solidFill>
                <a:latin typeface="Avenir Next LT Pro Demi"/>
                <a:ea typeface="DengXian"/>
              </a:rPr>
              <a:t>Depressionen </a:t>
            </a:r>
            <a:r>
              <a:rPr lang="de-DE" sz="3200" b="1">
                <a:solidFill>
                  <a:srgbClr val="223A66"/>
                </a:solidFill>
                <a:latin typeface="Avenir Next LT Pro Demi"/>
                <a:ea typeface="DengXian"/>
              </a:rPr>
              <a:t>oder Stress belastet sind. </a:t>
            </a:r>
            <a:endParaRPr/>
          </a:p>
          <a:p>
            <a:pPr>
              <a:lnSpc>
                <a:spcPct val="100000"/>
              </a:lnSpc>
              <a:defRPr/>
            </a:pPr>
            <a:r>
              <a:rPr lang="de-DE" sz="3200" b="1">
                <a:solidFill>
                  <a:srgbClr val="223A66"/>
                </a:solidFill>
                <a:latin typeface="Avenir Next LT Pro Demi"/>
                <a:ea typeface="DengXian"/>
              </a:rPr>
              <a:t>Wenn wir für andere eintreten, </a:t>
            </a:r>
            <a:r>
              <a:rPr lang="de-DE" sz="3200" b="1">
                <a:solidFill>
                  <a:srgbClr val="223A66"/>
                </a:solidFill>
                <a:latin typeface="Avenir Next LT Pro Demi"/>
                <a:ea typeface="DengXian"/>
              </a:rPr>
              <a:t>verschwin-det</a:t>
            </a:r>
            <a:r>
              <a:rPr lang="de-DE" sz="3200" b="1">
                <a:solidFill>
                  <a:srgbClr val="223A66"/>
                </a:solidFill>
                <a:latin typeface="Avenir Next LT Pro Demi"/>
                <a:ea typeface="DengXian"/>
              </a:rPr>
              <a:t> unser „Ich“ aus dem Rampenlicht, während wir uns darauf konzentrieren, anderen durchs Gebet zu helfen.</a:t>
            </a:r>
            <a:endParaRPr lang="pt-BR" sz="18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3">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3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648301" y="1496325"/>
            <a:ext cx="6016106" cy="4395309"/>
          </a:xfrm>
        </p:spPr>
        <p:txBody>
          <a:bodyPr>
            <a:normAutofit/>
          </a:bodyPr>
          <a:lstStyle/>
          <a:p>
            <a:pPr marL="0" indent="0" algn="just">
              <a:lnSpc>
                <a:spcPct val="100000"/>
              </a:lnSpc>
              <a:buNone/>
              <a:defRPr/>
            </a:pPr>
            <a:r>
              <a:rPr lang="de-DE" sz="3200" b="1">
                <a:solidFill>
                  <a:srgbClr val="223A66"/>
                </a:solidFill>
                <a:latin typeface="Avenir Next LT Pro Demi"/>
                <a:ea typeface="DengXian"/>
              </a:rPr>
              <a:t>„Betet viel! Das Gebet ist eine der wichtigsten Pflichten. Es ist unmöglich, ohne Gebet den christlichen Lebensweg zu </a:t>
            </a:r>
            <a:r>
              <a:rPr lang="de-DE" sz="3200" b="1">
                <a:solidFill>
                  <a:srgbClr val="223A66"/>
                </a:solidFill>
                <a:latin typeface="Avenir Next LT Pro Demi"/>
                <a:ea typeface="DengXian"/>
              </a:rPr>
              <a:t>beschreiten</a:t>
            </a:r>
            <a:r>
              <a:rPr lang="de-DE" sz="3200" b="1">
                <a:solidFill>
                  <a:srgbClr val="223A66"/>
                </a:solidFill>
                <a:latin typeface="Avenir Next LT Pro Demi"/>
                <a:ea typeface="DengXian"/>
              </a:rPr>
              <a:t>. Es erhebt, stärkt und veredelt; hier spricht die Seele mit Gott.“ </a:t>
            </a:r>
            <a:endParaRPr/>
          </a:p>
          <a:p>
            <a:pPr marL="0" indent="0" algn="just">
              <a:lnSpc>
                <a:spcPct val="100000"/>
              </a:lnSpc>
              <a:buNone/>
              <a:defRPr/>
            </a:pPr>
            <a:r>
              <a:rPr lang="en-US" sz="1800">
                <a:solidFill>
                  <a:srgbClr val="223A66"/>
                </a:solidFill>
                <a:latin typeface="Avenir Next LT Pro Light"/>
                <a:ea typeface="DengXian"/>
                <a:cs typeface="Calibri"/>
              </a:rPr>
              <a:t>Ellen G. White, </a:t>
            </a:r>
            <a:r>
              <a:rPr lang="en-US" sz="1800" i="1">
                <a:solidFill>
                  <a:srgbClr val="223A66"/>
                </a:solidFill>
                <a:latin typeface="Avenir Next LT Pro Light"/>
                <a:ea typeface="DengXian"/>
                <a:cs typeface="Calibri"/>
              </a:rPr>
              <a:t>Testimonies for the Church II,</a:t>
            </a:r>
            <a:r>
              <a:rPr lang="en-US" sz="1800">
                <a:solidFill>
                  <a:srgbClr val="223A66"/>
                </a:solidFill>
                <a:latin typeface="Avenir Next LT Pro Light"/>
                <a:ea typeface="DengXian"/>
                <a:cs typeface="Calibri"/>
              </a:rPr>
              <a:t> S. 313</a:t>
            </a:r>
            <a:endParaRPr lang="pt-BR" sz="18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8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823138" y="1938487"/>
            <a:ext cx="5923868" cy="4395309"/>
          </a:xfrm>
        </p:spPr>
        <p:txBody>
          <a:bodyPr>
            <a:normAutofit lnSpcReduction="10000"/>
          </a:bodyPr>
          <a:lstStyle/>
          <a:p>
            <a:pPr>
              <a:lnSpc>
                <a:spcPct val="100000"/>
              </a:lnSpc>
              <a:buFont typeface="Wingdings"/>
              <a:buChar char="§"/>
              <a:defRPr/>
            </a:pPr>
            <a:r>
              <a:rPr lang="de-DE" b="1">
                <a:solidFill>
                  <a:schemeClr val="bg1"/>
                </a:solidFill>
                <a:latin typeface="Avenir Next LT Pro Demi"/>
                <a:ea typeface="DengXian"/>
              </a:rPr>
              <a:t>Wie hilft deiner Erfahrung nach das Gebet, wenn man mit Angststörungen, Sorgen und Stress im eigenen Leben und </a:t>
            </a:r>
            <a:br>
              <a:rPr lang="de-DE" b="1">
                <a:solidFill>
                  <a:schemeClr val="bg1"/>
                </a:solidFill>
                <a:latin typeface="Avenir Next LT Pro Demi"/>
                <a:ea typeface="DengXian"/>
              </a:rPr>
            </a:br>
            <a:r>
              <a:rPr lang="de-DE" b="1">
                <a:solidFill>
                  <a:schemeClr val="bg1"/>
                </a:solidFill>
                <a:latin typeface="Avenir Next LT Pro Demi"/>
                <a:ea typeface="DengXian"/>
              </a:rPr>
              <a:t>in der Familie zu kämpfen hat?</a:t>
            </a:r>
            <a:endParaRPr/>
          </a:p>
          <a:p>
            <a:pPr>
              <a:lnSpc>
                <a:spcPct val="100000"/>
              </a:lnSpc>
              <a:buFont typeface="Wingdings"/>
              <a:buChar char="§"/>
              <a:defRPr/>
            </a:pPr>
            <a:endParaRPr lang="de-DE" b="1">
              <a:solidFill>
                <a:schemeClr val="bg1"/>
              </a:solidFill>
              <a:latin typeface="Avenir Next LT Pro Demi"/>
              <a:ea typeface="DengXian"/>
            </a:endParaRPr>
          </a:p>
          <a:p>
            <a:pPr>
              <a:lnSpc>
                <a:spcPct val="100000"/>
              </a:lnSpc>
              <a:buFont typeface="Wingdings"/>
              <a:buChar char="§"/>
              <a:defRPr/>
            </a:pPr>
            <a:r>
              <a:rPr lang="de-DE" b="1">
                <a:solidFill>
                  <a:schemeClr val="bg1"/>
                </a:solidFill>
                <a:latin typeface="Avenir Next LT Pro Demi"/>
                <a:ea typeface="DengXian"/>
              </a:rPr>
              <a:t>Hilft das Gebet einer Person, </a:t>
            </a:r>
            <a:br>
              <a:rPr lang="de-DE" b="1">
                <a:solidFill>
                  <a:schemeClr val="bg1"/>
                </a:solidFill>
                <a:latin typeface="Avenir Next LT Pro Demi"/>
                <a:ea typeface="DengXian"/>
              </a:rPr>
            </a:br>
            <a:r>
              <a:rPr lang="de-DE" b="1">
                <a:solidFill>
                  <a:schemeClr val="bg1"/>
                </a:solidFill>
                <a:latin typeface="Avenir Next LT Pro Demi"/>
                <a:ea typeface="DengXian"/>
              </a:rPr>
              <a:t>die an einer unheilbaren Krankheit leidet, ihre geistige Gesundheit zu stärken?</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
        <p:nvSpPr>
          <p:cNvPr id="5" name="Textfeld 4" hidden="0"/>
          <p:cNvSpPr txBox="1"/>
          <p:nvPr isPhoto="0" userDrawn="0"/>
        </p:nvSpPr>
        <p:spPr bwMode="auto">
          <a:xfrm>
            <a:off x="651774" y="750682"/>
            <a:ext cx="9134232" cy="830997"/>
          </a:xfrm>
          <a:prstGeom prst="rect">
            <a:avLst/>
          </a:prstGeom>
          <a:noFill/>
        </p:spPr>
        <p:txBody>
          <a:bodyPr wrap="none" rtlCol="0">
            <a:spAutoFit/>
          </a:bodyPr>
          <a:lstStyle/>
          <a:p>
            <a:pPr>
              <a:defRPr/>
            </a:pPr>
            <a:r>
              <a:rPr lang="de-DE" sz="4800" b="1">
                <a:solidFill>
                  <a:srgbClr val="ACD8ED"/>
                </a:solidFill>
                <a:latin typeface="Ink Free"/>
              </a:rPr>
              <a:t>Nachdenken und miteinander teilen</a:t>
            </a:r>
            <a:endParaRPr lang="de-AT" sz="4800" b="1">
              <a:solidFill>
                <a:srgbClr val="ACD8ED"/>
              </a:solidFill>
              <a:latin typeface="Ink Free"/>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lum/>
          </a:blip>
          <a:srcRect l="0" t="7627" r="0" b="7627"/>
          <a:stretch/>
        </a:blipFill>
      </p:bgPr>
    </p:bg>
    <p:spTree>
      <p:nvGrpSpPr>
        <p:cNvPr id="1" name="" hidden="0"/>
        <p:cNvGrpSpPr/>
        <p:nvPr isPhoto="0" userDrawn="0"/>
      </p:nvGrpSpPr>
      <p:grpSpPr bwMode="auto">
        <a:xfrm>
          <a:off x="0" y="0"/>
          <a:ext cx="0" cy="0"/>
          <a:chOff x="0" y="0"/>
          <a:chExt cx="0" cy="0"/>
        </a:xfrm>
      </p:grpSpPr>
      <p:sp>
        <p:nvSpPr>
          <p:cNvPr id="7" name="TextBox 6" hidden="0"/>
          <p:cNvSpPr txBox="1"/>
          <p:nvPr isPhoto="0" userDrawn="0"/>
        </p:nvSpPr>
        <p:spPr bwMode="auto">
          <a:xfrm>
            <a:off x="1056289" y="2954894"/>
            <a:ext cx="5115914" cy="2308324"/>
          </a:xfrm>
          <a:prstGeom prst="rect">
            <a:avLst/>
          </a:prstGeom>
          <a:noFill/>
        </p:spPr>
        <p:txBody>
          <a:bodyPr wrap="square">
            <a:spAutoFit/>
          </a:bodyPr>
          <a:lstStyle/>
          <a:p>
            <a:pPr>
              <a:defRPr/>
            </a:pPr>
            <a:r>
              <a:rPr lang="en-US" sz="4800" b="1">
                <a:solidFill>
                  <a:srgbClr val="459FD3"/>
                </a:solidFill>
                <a:latin typeface="Arial Rounded MT Bold"/>
                <a:ea typeface="DengXian"/>
                <a:cs typeface="Calibri"/>
              </a:rPr>
              <a:t>FÖRDERT </a:t>
            </a:r>
            <a:br>
              <a:rPr lang="en-US" sz="4800" b="1">
                <a:solidFill>
                  <a:srgbClr val="459FD3"/>
                </a:solidFill>
                <a:latin typeface="Arial Rounded MT Bold"/>
                <a:ea typeface="DengXian"/>
                <a:cs typeface="Calibri"/>
              </a:rPr>
            </a:br>
            <a:r>
              <a:rPr lang="en-US" sz="4800" b="1">
                <a:solidFill>
                  <a:srgbClr val="459FD3"/>
                </a:solidFill>
                <a:latin typeface="Arial Rounded MT Bold"/>
                <a:ea typeface="DengXian"/>
                <a:cs typeface="Calibri"/>
              </a:rPr>
              <a:t>UNSERE</a:t>
            </a:r>
            <a:br>
              <a:rPr lang="en-US" sz="4800" b="1">
                <a:solidFill>
                  <a:srgbClr val="459FD3"/>
                </a:solidFill>
                <a:latin typeface="Arial Rounded MT Bold"/>
                <a:ea typeface="DengXian"/>
                <a:cs typeface="Calibri"/>
              </a:rPr>
            </a:br>
            <a:r>
              <a:rPr lang="en-US" sz="4800" b="1">
                <a:solidFill>
                  <a:srgbClr val="459FD3"/>
                </a:solidFill>
                <a:latin typeface="Arial Rounded MT Bold"/>
                <a:ea typeface="DengXian"/>
                <a:cs typeface="Calibri"/>
              </a:rPr>
              <a:t>DANKBARKEIT</a:t>
            </a:r>
            <a:endParaRPr lang="pt-BR" sz="4800" b="1">
              <a:solidFill>
                <a:srgbClr val="459FD3"/>
              </a:solidFill>
              <a:latin typeface="Arial Rounded MT Bold"/>
            </a:endParaRPr>
          </a:p>
        </p:txBody>
      </p:sp>
      <p:sp>
        <p:nvSpPr>
          <p:cNvPr id="3" name="Title 1" hidden="0"/>
          <p:cNvSpPr txBox="1"/>
          <p:nvPr isPhoto="0" userDrawn="0"/>
        </p:nvSpPr>
        <p:spPr bwMode="auto">
          <a:xfrm>
            <a:off x="961313" y="1016876"/>
            <a:ext cx="6049819" cy="1448290"/>
          </a:xfrm>
          <a:prstGeom prst="rect">
            <a:avLst/>
          </a:prstGeom>
        </p:spPr>
        <p:txBody>
          <a:bodyPr vert="horz" lIns="91440" tIns="45720" rIns="91440" bIns="45720" rtlCol="0" anchor="b">
            <a:noAutofit/>
          </a:bodyPr>
          <a:lstStyle>
            <a:lvl1pPr algn="ctr" defTabSz="914400">
              <a:lnSpc>
                <a:spcPct val="90000"/>
              </a:lnSpc>
              <a:spcBef>
                <a:spcPts val="0"/>
              </a:spcBef>
              <a:buNone/>
              <a:defRPr sz="6000">
                <a:solidFill>
                  <a:schemeClr val="tx1"/>
                </a:solidFill>
                <a:latin typeface="+mj-lt"/>
                <a:ea typeface="+mj-ea"/>
                <a:cs typeface="+mj-cs"/>
              </a:defRPr>
            </a:lvl1pPr>
          </a:lstStyle>
          <a:p>
            <a:pPr algn="l">
              <a:defRPr/>
            </a:pPr>
            <a:r>
              <a:rPr lang="en-US" sz="7200" b="1">
                <a:solidFill>
                  <a:srgbClr val="ABD8EE"/>
                </a:solidFill>
                <a:latin typeface="Ink Free"/>
                <a:ea typeface="DengXian"/>
                <a:cs typeface="Calibri"/>
              </a:rPr>
              <a:t>Das </a:t>
            </a:r>
            <a:r>
              <a:rPr lang="en-US" sz="7200" b="1">
                <a:solidFill>
                  <a:srgbClr val="ABD8EE"/>
                </a:solidFill>
                <a:latin typeface="Ink Free"/>
                <a:ea typeface="DengXian"/>
                <a:cs typeface="Calibri"/>
              </a:rPr>
              <a:t>Gebet</a:t>
            </a:r>
            <a:endParaRPr lang="pt-BR" sz="7200" b="1">
              <a:solidFill>
                <a:srgbClr val="ABD8EE"/>
              </a:solidFill>
              <a:latin typeface="Ink Free"/>
              <a:ea typeface="DengXian"/>
              <a:cs typeface="Arial"/>
            </a:endParaRPr>
          </a:p>
        </p:txBody>
      </p:sp>
      <p:pic>
        <p:nvPicPr>
          <p:cNvPr id="9" name="Grafik 8" hidden="0"/>
          <p:cNvPicPr>
            <a:picLocks noChangeAspect="1"/>
          </p:cNvPicPr>
          <p:nvPr isPhoto="0" userDrawn="0"/>
        </p:nvPicPr>
        <p:blipFill>
          <a:blip r:embed="rId4">
            <a:lum bright="70000" contrast="-70000"/>
          </a:blip>
          <a:stretch/>
        </p:blipFill>
        <p:spPr bwMode="auto">
          <a:xfrm>
            <a:off x="9912484" y="4412584"/>
            <a:ext cx="1987685" cy="1987685"/>
          </a:xfrm>
          <a:prstGeom prst="rect">
            <a:avLst/>
          </a:prstGeom>
        </p:spPr>
      </p:pic>
      <p:sp>
        <p:nvSpPr>
          <p:cNvPr id="2" name="Textfeld 1" hidden="0"/>
          <p:cNvSpPr txBox="1"/>
          <p:nvPr isPhoto="0" userDrawn="0"/>
        </p:nvSpPr>
        <p:spPr bwMode="auto">
          <a:xfrm>
            <a:off x="4079758" y="1741021"/>
            <a:ext cx="2368065" cy="3170098"/>
          </a:xfrm>
          <a:prstGeom prst="rect">
            <a:avLst/>
          </a:prstGeom>
          <a:noFill/>
          <a:ln>
            <a:noFill/>
          </a:ln>
        </p:spPr>
        <p:txBody>
          <a:bodyPr wrap="square" rtlCol="0">
            <a:spAutoFit/>
          </a:bodyPr>
          <a:lstStyle/>
          <a:p>
            <a:pPr>
              <a:defRPr/>
            </a:pPr>
            <a:r>
              <a:rPr lang="de-DE" sz="20000">
                <a:solidFill>
                  <a:srgbClr val="125179"/>
                </a:solidFill>
                <a:latin typeface="Arial Rounded MT Bold"/>
              </a:rPr>
              <a:t>4</a:t>
            </a:r>
            <a:endParaRPr lang="de-AT" sz="20000">
              <a:solidFill>
                <a:srgbClr val="125179"/>
              </a:solidFill>
              <a:latin typeface="Arial Rounded MT Bold"/>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tile algn="tl" flip="none" sx="100000" sy="100000" tx="0" ty="0"/>
        </a:blip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560849" y="960297"/>
            <a:ext cx="9059805" cy="6072801"/>
          </a:xfrm>
        </p:spPr>
        <p:txBody>
          <a:bodyPr>
            <a:normAutofit/>
          </a:bodyPr>
          <a:lstStyle/>
          <a:p>
            <a:pPr marL="0" indent="0" algn="ctr">
              <a:lnSpc>
                <a:spcPct val="120000"/>
              </a:lnSpc>
              <a:buNone/>
              <a:defRPr/>
            </a:pPr>
            <a:r>
              <a:rPr lang="de-DE" sz="3900" b="1">
                <a:solidFill>
                  <a:srgbClr val="223A66"/>
                </a:solidFill>
                <a:latin typeface="Ink Free"/>
                <a:ea typeface="DengXian"/>
              </a:rPr>
              <a:t>„Seid immer fröhlich. </a:t>
            </a:r>
            <a:br>
              <a:rPr lang="de-DE" sz="3900" b="1">
                <a:solidFill>
                  <a:srgbClr val="223A66"/>
                </a:solidFill>
                <a:latin typeface="Ink Free"/>
                <a:ea typeface="DengXian"/>
              </a:rPr>
            </a:br>
            <a:r>
              <a:rPr lang="de-DE" sz="3900" b="1">
                <a:solidFill>
                  <a:srgbClr val="223A66"/>
                </a:solidFill>
                <a:latin typeface="Ink Free"/>
                <a:ea typeface="DengXian"/>
              </a:rPr>
              <a:t>Hört nicht auf zu beten. </a:t>
            </a:r>
            <a:br>
              <a:rPr lang="de-DE" sz="3900" b="1">
                <a:solidFill>
                  <a:srgbClr val="223A66"/>
                </a:solidFill>
                <a:latin typeface="Ink Free"/>
                <a:ea typeface="DengXian"/>
              </a:rPr>
            </a:br>
            <a:r>
              <a:rPr lang="de-DE" sz="3900" b="1">
                <a:solidFill>
                  <a:srgbClr val="223A66"/>
                </a:solidFill>
                <a:latin typeface="Ink Free"/>
                <a:ea typeface="DengXian"/>
              </a:rPr>
              <a:t>Was immer auch geschieht, </a:t>
            </a:r>
            <a:br>
              <a:rPr lang="de-DE" sz="3900" b="1">
                <a:solidFill>
                  <a:srgbClr val="223A66"/>
                </a:solidFill>
                <a:latin typeface="Ink Free"/>
                <a:ea typeface="DengXian"/>
              </a:rPr>
            </a:br>
            <a:r>
              <a:rPr lang="de-DE" sz="3900" b="1">
                <a:solidFill>
                  <a:srgbClr val="223A66"/>
                </a:solidFill>
                <a:latin typeface="Ink Free"/>
                <a:ea typeface="DengXian"/>
              </a:rPr>
              <a:t>seid dankbar, </a:t>
            </a:r>
            <a:br>
              <a:rPr lang="de-DE" sz="3900" b="1">
                <a:solidFill>
                  <a:srgbClr val="223A66"/>
                </a:solidFill>
                <a:latin typeface="Ink Free"/>
                <a:ea typeface="DengXian"/>
              </a:rPr>
            </a:br>
            <a:r>
              <a:rPr lang="de-DE" sz="3900" b="1">
                <a:solidFill>
                  <a:srgbClr val="223A66"/>
                </a:solidFill>
                <a:latin typeface="Ink Free"/>
                <a:ea typeface="DengXian"/>
              </a:rPr>
              <a:t>denn das ist Gottes Wille für euch, </a:t>
            </a:r>
            <a:br>
              <a:rPr lang="de-DE" sz="3900" b="1">
                <a:solidFill>
                  <a:srgbClr val="223A66"/>
                </a:solidFill>
                <a:latin typeface="Ink Free"/>
                <a:ea typeface="DengXian"/>
              </a:rPr>
            </a:br>
            <a:r>
              <a:rPr lang="de-DE" sz="3900" b="1">
                <a:solidFill>
                  <a:srgbClr val="223A66"/>
                </a:solidFill>
                <a:latin typeface="Ink Free"/>
                <a:ea typeface="DengXian"/>
              </a:rPr>
              <a:t>die ihr Christus Jesus gehört.“</a:t>
            </a:r>
            <a:endParaRPr/>
          </a:p>
          <a:p>
            <a:pPr marL="0" indent="0" algn="ctr">
              <a:lnSpc>
                <a:spcPct val="120000"/>
              </a:lnSpc>
              <a:buNone/>
              <a:defRPr/>
            </a:pPr>
            <a:r>
              <a:rPr lang="de-DE" sz="3100">
                <a:solidFill>
                  <a:srgbClr val="223A66"/>
                </a:solidFill>
                <a:latin typeface="Ink Free"/>
                <a:ea typeface="DengXian"/>
              </a:rPr>
              <a:t>1.Thessalonicher 5,16-18</a:t>
            </a:r>
            <a:endParaRPr/>
          </a:p>
          <a:p>
            <a:pPr marL="0" indent="0" algn="ctr">
              <a:lnSpc>
                <a:spcPct val="120000"/>
              </a:lnSpc>
              <a:buNone/>
              <a:defRPr/>
            </a:pPr>
            <a:r>
              <a:rPr lang="de-DE" sz="2100" b="1">
                <a:solidFill>
                  <a:srgbClr val="223A66"/>
                </a:solidFill>
                <a:latin typeface="Ink Free"/>
                <a:ea typeface="DengXian"/>
              </a:rPr>
              <a:t> </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3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687712" y="960298"/>
            <a:ext cx="6157851" cy="5244412"/>
          </a:xfrm>
        </p:spPr>
        <p:txBody>
          <a:bodyPr>
            <a:normAutofit fontScale="85000" lnSpcReduction="20000"/>
          </a:bodyPr>
          <a:lstStyle/>
          <a:p>
            <a:pPr marL="0" indent="0" algn="just">
              <a:lnSpc>
                <a:spcPct val="100000"/>
              </a:lnSpc>
              <a:buNone/>
              <a:defRPr/>
            </a:pPr>
            <a:r>
              <a:rPr lang="de-DE" sz="3200" b="1">
                <a:solidFill>
                  <a:srgbClr val="223A66"/>
                </a:solidFill>
                <a:latin typeface="Avenir Next LT Pro Demi"/>
                <a:ea typeface="DengXian"/>
              </a:rPr>
              <a:t>„Nichts trägt mehr zur Förderung körperlicher und seelischer Gesund-</a:t>
            </a:r>
            <a:r>
              <a:rPr lang="de-DE" sz="3200" b="1">
                <a:solidFill>
                  <a:srgbClr val="223A66"/>
                </a:solidFill>
                <a:latin typeface="Avenir Next LT Pro Demi"/>
                <a:ea typeface="DengXian"/>
              </a:rPr>
              <a:t>heit</a:t>
            </a:r>
            <a:r>
              <a:rPr lang="de-DE" sz="3200" b="1">
                <a:solidFill>
                  <a:srgbClr val="223A66"/>
                </a:solidFill>
                <a:latin typeface="Avenir Next LT Pro Demi"/>
                <a:ea typeface="DengXian"/>
              </a:rPr>
              <a:t> bei, als eine Haltung der Dank-barkeit und des Lobes. Es ist unsere Pflicht, der Schwermut sowie den Gedanken und Gefühlen der </a:t>
            </a:r>
            <a:r>
              <a:rPr lang="de-DE" sz="3200" b="1">
                <a:solidFill>
                  <a:srgbClr val="223A66"/>
                </a:solidFill>
                <a:latin typeface="Avenir Next LT Pro Demi"/>
                <a:ea typeface="DengXian"/>
              </a:rPr>
              <a:t>Unzu-friedenheit</a:t>
            </a:r>
            <a:r>
              <a:rPr lang="de-DE" sz="3200" b="1">
                <a:solidFill>
                  <a:srgbClr val="223A66"/>
                </a:solidFill>
                <a:latin typeface="Avenir Next LT Pro Demi"/>
                <a:ea typeface="DengXian"/>
              </a:rPr>
              <a:t> zu widerstehen — ebenso sehr, wie wir das Gebet pflegen sollen. Wenn wir unterwegs zum Himmel sind, wie können wir dann als eine Schar Trauernder </a:t>
            </a:r>
            <a:r>
              <a:rPr lang="de-DE" sz="3200" b="1">
                <a:solidFill>
                  <a:srgbClr val="223A66"/>
                </a:solidFill>
                <a:latin typeface="Avenir Next LT Pro Demi"/>
                <a:ea typeface="DengXian"/>
              </a:rPr>
              <a:t>daherkommen</a:t>
            </a:r>
            <a:r>
              <a:rPr lang="de-DE" sz="3200" b="1">
                <a:solidFill>
                  <a:srgbClr val="223A66"/>
                </a:solidFill>
                <a:latin typeface="Avenir Next LT Pro Demi"/>
                <a:ea typeface="DengXian"/>
              </a:rPr>
              <a:t>, die während des ganzen Weges zum Vaterhaus nur stöhnen und klagen?“</a:t>
            </a:r>
            <a:endParaRPr/>
          </a:p>
          <a:p>
            <a:pPr marL="0" indent="0" algn="just">
              <a:lnSpc>
                <a:spcPct val="100000"/>
              </a:lnSpc>
              <a:buNone/>
              <a:defRPr/>
            </a:pPr>
            <a:r>
              <a:rPr lang="en-US" sz="1800">
                <a:solidFill>
                  <a:srgbClr val="223A66"/>
                </a:solidFill>
                <a:latin typeface="Avenir Next LT Pro Light"/>
                <a:ea typeface="DengXian"/>
                <a:cs typeface="Calibri"/>
              </a:rPr>
              <a:t>Ellen G. White, </a:t>
            </a:r>
            <a:r>
              <a:rPr lang="en-US" sz="1800" i="1">
                <a:solidFill>
                  <a:srgbClr val="223A66"/>
                </a:solidFill>
                <a:latin typeface="Avenir Next LT Pro Light"/>
                <a:ea typeface="DengXian"/>
                <a:cs typeface="Calibri"/>
              </a:rPr>
              <a:t>Auf den </a:t>
            </a:r>
            <a:r>
              <a:rPr lang="en-US" sz="1800" i="1">
                <a:solidFill>
                  <a:srgbClr val="223A66"/>
                </a:solidFill>
                <a:latin typeface="Avenir Next LT Pro Light"/>
                <a:ea typeface="DengXian"/>
                <a:cs typeface="Calibri"/>
              </a:rPr>
              <a:t>Spuren</a:t>
            </a:r>
            <a:r>
              <a:rPr lang="en-US" sz="1800" i="1">
                <a:solidFill>
                  <a:srgbClr val="223A66"/>
                </a:solidFill>
                <a:latin typeface="Avenir Next LT Pro Light"/>
                <a:ea typeface="DengXian"/>
                <a:cs typeface="Calibri"/>
              </a:rPr>
              <a:t> des </a:t>
            </a:r>
            <a:r>
              <a:rPr lang="en-US" sz="1800" i="1">
                <a:solidFill>
                  <a:srgbClr val="223A66"/>
                </a:solidFill>
                <a:latin typeface="Avenir Next LT Pro Light"/>
                <a:ea typeface="DengXian"/>
                <a:cs typeface="Calibri"/>
              </a:rPr>
              <a:t>großen</a:t>
            </a:r>
            <a:r>
              <a:rPr lang="en-US" sz="1800" i="1">
                <a:solidFill>
                  <a:srgbClr val="223A66"/>
                </a:solidFill>
                <a:latin typeface="Avenir Next LT Pro Light"/>
                <a:ea typeface="DengXian"/>
                <a:cs typeface="Calibri"/>
              </a:rPr>
              <a:t> </a:t>
            </a:r>
            <a:r>
              <a:rPr lang="en-US" sz="1800" i="1">
                <a:solidFill>
                  <a:srgbClr val="223A66"/>
                </a:solidFill>
                <a:latin typeface="Avenir Next LT Pro Light"/>
                <a:ea typeface="DengXian"/>
                <a:cs typeface="Calibri"/>
              </a:rPr>
              <a:t>Arztes</a:t>
            </a:r>
            <a:r>
              <a:rPr lang="en-US" sz="1800" i="1">
                <a:solidFill>
                  <a:srgbClr val="223A66"/>
                </a:solidFill>
                <a:latin typeface="Avenir Next LT Pro Light"/>
                <a:ea typeface="DengXian"/>
                <a:cs typeface="Calibri"/>
              </a:rPr>
              <a:t>,</a:t>
            </a:r>
            <a:r>
              <a:rPr lang="en-US" sz="1800">
                <a:solidFill>
                  <a:srgbClr val="223A66"/>
                </a:solidFill>
                <a:latin typeface="Avenir Next LT Pro Light"/>
                <a:ea typeface="DengXian"/>
                <a:cs typeface="Calibri"/>
              </a:rPr>
              <a:t> S. 203</a:t>
            </a:r>
            <a:endParaRPr lang="pt-BR" sz="18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tile algn="tl" flip="none" sx="100000" sy="100000" tx="0" ty="0"/>
        </a:blip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560849" y="960297"/>
            <a:ext cx="9059805" cy="6072801"/>
          </a:xfrm>
        </p:spPr>
        <p:txBody>
          <a:bodyPr>
            <a:normAutofit/>
          </a:bodyPr>
          <a:lstStyle/>
          <a:p>
            <a:pPr marL="0" indent="0" algn="ctr">
              <a:lnSpc>
                <a:spcPct val="120000"/>
              </a:lnSpc>
              <a:buNone/>
              <a:defRPr/>
            </a:pPr>
            <a:r>
              <a:rPr lang="de-DE" sz="3900" b="1">
                <a:solidFill>
                  <a:srgbClr val="223A66"/>
                </a:solidFill>
                <a:latin typeface="Ink Free"/>
                <a:ea typeface="DengXian"/>
              </a:rPr>
              <a:t>„Halleluja! </a:t>
            </a:r>
            <a:br>
              <a:rPr lang="de-DE" sz="3900" b="1">
                <a:solidFill>
                  <a:srgbClr val="223A66"/>
                </a:solidFill>
                <a:latin typeface="Ink Free"/>
                <a:ea typeface="DengXian"/>
              </a:rPr>
            </a:br>
            <a:r>
              <a:rPr lang="de-DE" sz="3900" b="1">
                <a:solidFill>
                  <a:srgbClr val="223A66"/>
                </a:solidFill>
                <a:latin typeface="Ink Free"/>
                <a:ea typeface="DengXian"/>
              </a:rPr>
              <a:t>Meine Seele lobe den HERRN! </a:t>
            </a:r>
            <a:br>
              <a:rPr lang="de-DE" sz="3900" b="1">
                <a:solidFill>
                  <a:srgbClr val="223A66"/>
                </a:solidFill>
                <a:latin typeface="Ink Free"/>
                <a:ea typeface="DengXian"/>
              </a:rPr>
            </a:br>
            <a:r>
              <a:rPr lang="de-DE" sz="3900" b="1">
                <a:solidFill>
                  <a:srgbClr val="223A66"/>
                </a:solidFill>
                <a:latin typeface="Ink Free"/>
                <a:ea typeface="DengXian"/>
              </a:rPr>
              <a:t>Ich will den HERRN loben, </a:t>
            </a:r>
            <a:br>
              <a:rPr lang="de-DE" sz="3900" b="1">
                <a:solidFill>
                  <a:srgbClr val="223A66"/>
                </a:solidFill>
                <a:latin typeface="Ink Free"/>
                <a:ea typeface="DengXian"/>
              </a:rPr>
            </a:br>
            <a:r>
              <a:rPr lang="de-DE" sz="3900" b="1">
                <a:solidFill>
                  <a:srgbClr val="223A66"/>
                </a:solidFill>
                <a:latin typeface="Ink Free"/>
                <a:ea typeface="DengXian"/>
              </a:rPr>
              <a:t>solange ich lebe. </a:t>
            </a:r>
            <a:br>
              <a:rPr lang="de-DE" sz="3900" b="1">
                <a:solidFill>
                  <a:srgbClr val="223A66"/>
                </a:solidFill>
                <a:latin typeface="Ink Free"/>
                <a:ea typeface="DengXian"/>
              </a:rPr>
            </a:br>
            <a:r>
              <a:rPr lang="de-DE" sz="3900" b="1">
                <a:solidFill>
                  <a:srgbClr val="223A66"/>
                </a:solidFill>
                <a:latin typeface="Ink Free"/>
                <a:ea typeface="DengXian"/>
              </a:rPr>
              <a:t>Ich will meinen Gott loben, </a:t>
            </a:r>
            <a:br>
              <a:rPr lang="de-DE" sz="3900" b="1">
                <a:solidFill>
                  <a:srgbClr val="223A66"/>
                </a:solidFill>
                <a:latin typeface="Ink Free"/>
                <a:ea typeface="DengXian"/>
              </a:rPr>
            </a:br>
            <a:r>
              <a:rPr lang="de-DE" sz="3900" b="1">
                <a:solidFill>
                  <a:srgbClr val="223A66"/>
                </a:solidFill>
                <a:latin typeface="Ink Free"/>
                <a:ea typeface="DengXian"/>
              </a:rPr>
              <a:t>solange ich bin.“</a:t>
            </a:r>
            <a:endParaRPr/>
          </a:p>
          <a:p>
            <a:pPr marL="0" indent="0" algn="ctr">
              <a:lnSpc>
                <a:spcPct val="120000"/>
              </a:lnSpc>
              <a:buNone/>
              <a:defRPr/>
            </a:pPr>
            <a:r>
              <a:rPr lang="de-DE" sz="3100">
                <a:solidFill>
                  <a:srgbClr val="223A66"/>
                </a:solidFill>
                <a:latin typeface="Ink Free"/>
                <a:ea typeface="DengXian"/>
              </a:rPr>
              <a:t>Psalm 146,1-2</a:t>
            </a:r>
            <a:endParaRPr/>
          </a:p>
          <a:p>
            <a:pPr marL="0" indent="0" algn="ctr">
              <a:lnSpc>
                <a:spcPct val="120000"/>
              </a:lnSpc>
              <a:buNone/>
              <a:defRPr/>
            </a:pPr>
            <a:r>
              <a:rPr lang="de-DE" sz="2100" b="1">
                <a:solidFill>
                  <a:srgbClr val="223A66"/>
                </a:solidFill>
                <a:latin typeface="Ink Free"/>
                <a:ea typeface="DengXian"/>
              </a:rPr>
              <a:t> </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8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823137" y="1938487"/>
            <a:ext cx="6038193" cy="4395309"/>
          </a:xfrm>
        </p:spPr>
        <p:txBody>
          <a:bodyPr>
            <a:normAutofit fontScale="92500"/>
          </a:bodyPr>
          <a:lstStyle/>
          <a:p>
            <a:pPr>
              <a:lnSpc>
                <a:spcPct val="100000"/>
              </a:lnSpc>
              <a:buFont typeface="Wingdings"/>
              <a:buChar char="§"/>
              <a:defRPr/>
            </a:pPr>
            <a:r>
              <a:rPr lang="de-DE" b="1">
                <a:solidFill>
                  <a:schemeClr val="bg1"/>
                </a:solidFill>
                <a:latin typeface="Avenir Next LT Pro Demi"/>
                <a:ea typeface="DengXian"/>
              </a:rPr>
              <a:t>Der Apostel Paulus rät uns, in allen Umständen dankbar zu sein</a:t>
            </a:r>
            <a:r>
              <a:rPr lang="de-DE" b="1">
                <a:solidFill>
                  <a:schemeClr val="bg1"/>
                </a:solidFill>
                <a:latin typeface="Avenir Next LT Pro Demi"/>
                <a:ea typeface="DengXian"/>
              </a:rPr>
              <a:t> …</a:t>
            </a:r>
            <a:r>
              <a:rPr lang="de-DE" b="1">
                <a:solidFill>
                  <a:schemeClr val="bg1"/>
                </a:solidFill>
                <a:latin typeface="Avenir Next LT Pro Demi"/>
                <a:ea typeface="DengXian"/>
              </a:rPr>
              <a:t> </a:t>
            </a:r>
            <a:br>
              <a:rPr lang="de-DE" b="1">
                <a:solidFill>
                  <a:schemeClr val="bg1"/>
                </a:solidFill>
                <a:latin typeface="Avenir Next LT Pro Demi"/>
                <a:ea typeface="DengXian"/>
              </a:rPr>
            </a:br>
            <a:r>
              <a:rPr lang="de-DE" b="1">
                <a:solidFill>
                  <a:schemeClr val="bg1"/>
                </a:solidFill>
                <a:latin typeface="Avenir Next LT Pro Demi"/>
                <a:ea typeface="DengXian"/>
              </a:rPr>
              <a:t>Ist es leicht, Gott zu danken, wenn man mit schwierigen Situationen konfrontiert wird?</a:t>
            </a:r>
            <a:endParaRPr/>
          </a:p>
          <a:p>
            <a:pPr>
              <a:lnSpc>
                <a:spcPct val="100000"/>
              </a:lnSpc>
              <a:buFont typeface="Wingdings"/>
              <a:buChar char="§"/>
              <a:defRPr/>
            </a:pPr>
            <a:endParaRPr lang="de-DE" b="1">
              <a:solidFill>
                <a:schemeClr val="bg1"/>
              </a:solidFill>
              <a:latin typeface="Avenir Next LT Pro Demi"/>
              <a:ea typeface="DengXian"/>
            </a:endParaRPr>
          </a:p>
          <a:p>
            <a:pPr>
              <a:lnSpc>
                <a:spcPct val="100000"/>
              </a:lnSpc>
              <a:buFont typeface="Wingdings"/>
              <a:buChar char="§"/>
              <a:defRPr/>
            </a:pPr>
            <a:r>
              <a:rPr lang="de-DE" b="1">
                <a:solidFill>
                  <a:schemeClr val="bg1"/>
                </a:solidFill>
                <a:latin typeface="Avenir Next LT Pro Demi"/>
                <a:ea typeface="DengXian"/>
              </a:rPr>
              <a:t>Teilt miteinander einige Ideen, wie man Gott auch in schlimmen Zeiten Dankbarkeit erweisen kann.</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
        <p:nvSpPr>
          <p:cNvPr id="5" name="Textfeld 4" hidden="0"/>
          <p:cNvSpPr txBox="1"/>
          <p:nvPr isPhoto="0" userDrawn="0"/>
        </p:nvSpPr>
        <p:spPr bwMode="auto">
          <a:xfrm>
            <a:off x="651774" y="750682"/>
            <a:ext cx="9134232" cy="830997"/>
          </a:xfrm>
          <a:prstGeom prst="rect">
            <a:avLst/>
          </a:prstGeom>
          <a:noFill/>
        </p:spPr>
        <p:txBody>
          <a:bodyPr wrap="none" rtlCol="0">
            <a:spAutoFit/>
          </a:bodyPr>
          <a:lstStyle/>
          <a:p>
            <a:pPr>
              <a:defRPr/>
            </a:pPr>
            <a:r>
              <a:rPr lang="de-DE" sz="4800" b="1">
                <a:solidFill>
                  <a:srgbClr val="ACD8ED"/>
                </a:solidFill>
                <a:latin typeface="Ink Free"/>
              </a:rPr>
              <a:t>Nachdenken und miteinander teilen</a:t>
            </a:r>
            <a:endParaRPr lang="de-AT" sz="4800" b="1">
              <a:solidFill>
                <a:srgbClr val="ACD8ED"/>
              </a:solidFill>
              <a:latin typeface="Ink Free"/>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lum/>
          </a:blip>
          <a:srcRect l="0" t="7627" r="0" b="7627"/>
          <a:stretch/>
        </a:blipFill>
      </p:bgPr>
    </p:bg>
    <p:spTree>
      <p:nvGrpSpPr>
        <p:cNvPr id="1" name="" hidden="0"/>
        <p:cNvGrpSpPr/>
        <p:nvPr isPhoto="0" userDrawn="0"/>
      </p:nvGrpSpPr>
      <p:grpSpPr bwMode="auto">
        <a:xfrm>
          <a:off x="0" y="0"/>
          <a:ext cx="0" cy="0"/>
          <a:chOff x="0" y="0"/>
          <a:chExt cx="0" cy="0"/>
        </a:xfrm>
      </p:grpSpPr>
      <p:sp>
        <p:nvSpPr>
          <p:cNvPr id="7" name="TextBox 6" hidden="0"/>
          <p:cNvSpPr txBox="1"/>
          <p:nvPr isPhoto="0" userDrawn="0"/>
        </p:nvSpPr>
        <p:spPr bwMode="auto">
          <a:xfrm>
            <a:off x="2795733" y="2541072"/>
            <a:ext cx="4367432" cy="3046988"/>
          </a:xfrm>
          <a:prstGeom prst="rect">
            <a:avLst/>
          </a:prstGeom>
          <a:noFill/>
        </p:spPr>
        <p:txBody>
          <a:bodyPr wrap="square">
            <a:spAutoFit/>
          </a:bodyPr>
          <a:lstStyle/>
          <a:p>
            <a:pPr>
              <a:defRPr/>
            </a:pPr>
            <a:r>
              <a:rPr lang="en-US" sz="4800" b="1">
                <a:solidFill>
                  <a:srgbClr val="459FD3"/>
                </a:solidFill>
                <a:latin typeface="Arial Rounded MT Bold"/>
                <a:ea typeface="DengXian"/>
                <a:cs typeface="Calibri"/>
              </a:rPr>
              <a:t>LÄSST UNS</a:t>
            </a:r>
            <a:endParaRPr/>
          </a:p>
          <a:p>
            <a:pPr>
              <a:defRPr/>
            </a:pPr>
            <a:r>
              <a:rPr lang="en-US" sz="4800" b="1">
                <a:solidFill>
                  <a:srgbClr val="459FD3"/>
                </a:solidFill>
                <a:latin typeface="Arial Rounded MT Bold"/>
                <a:ea typeface="DengXian"/>
                <a:cs typeface="Calibri"/>
              </a:rPr>
              <a:t>CHRISTUS </a:t>
            </a:r>
            <a:endParaRPr/>
          </a:p>
          <a:p>
            <a:pPr>
              <a:defRPr/>
            </a:pPr>
            <a:r>
              <a:rPr lang="en-US" sz="4800" b="1">
                <a:solidFill>
                  <a:srgbClr val="459FD3"/>
                </a:solidFill>
                <a:latin typeface="Arial Rounded MT Bold"/>
                <a:ea typeface="DengXian"/>
                <a:cs typeface="Calibri"/>
              </a:rPr>
              <a:t>ÄHNLICH </a:t>
            </a:r>
            <a:endParaRPr/>
          </a:p>
          <a:p>
            <a:pPr>
              <a:defRPr/>
            </a:pPr>
            <a:r>
              <a:rPr lang="en-US" sz="4800" b="1">
                <a:solidFill>
                  <a:srgbClr val="459FD3"/>
                </a:solidFill>
                <a:latin typeface="Arial Rounded MT Bold"/>
                <a:ea typeface="DengXian"/>
                <a:cs typeface="Calibri"/>
              </a:rPr>
              <a:t>WERDEN</a:t>
            </a:r>
            <a:endParaRPr lang="pt-BR" sz="4800" b="1">
              <a:solidFill>
                <a:srgbClr val="459FD3"/>
              </a:solidFill>
              <a:latin typeface="Arial Rounded MT Bold"/>
            </a:endParaRPr>
          </a:p>
        </p:txBody>
      </p:sp>
      <p:sp>
        <p:nvSpPr>
          <p:cNvPr id="3" name="Title 1" hidden="0"/>
          <p:cNvSpPr txBox="1"/>
          <p:nvPr isPhoto="0" userDrawn="0"/>
        </p:nvSpPr>
        <p:spPr bwMode="auto">
          <a:xfrm>
            <a:off x="811540" y="1128051"/>
            <a:ext cx="6049819" cy="1203108"/>
          </a:xfrm>
          <a:prstGeom prst="rect">
            <a:avLst/>
          </a:prstGeom>
        </p:spPr>
        <p:txBody>
          <a:bodyPr vert="horz" lIns="91440" tIns="45720" rIns="91440" bIns="45720" rtlCol="0" anchor="b">
            <a:noAutofit/>
          </a:bodyPr>
          <a:lstStyle>
            <a:lvl1pPr algn="ctr" defTabSz="914400">
              <a:lnSpc>
                <a:spcPct val="90000"/>
              </a:lnSpc>
              <a:spcBef>
                <a:spcPts val="0"/>
              </a:spcBef>
              <a:buNone/>
              <a:defRPr sz="6000">
                <a:solidFill>
                  <a:schemeClr val="tx1"/>
                </a:solidFill>
                <a:latin typeface="+mj-lt"/>
                <a:ea typeface="+mj-ea"/>
                <a:cs typeface="+mj-cs"/>
              </a:defRPr>
            </a:lvl1pPr>
          </a:lstStyle>
          <a:p>
            <a:pPr algn="l">
              <a:defRPr/>
            </a:pPr>
            <a:r>
              <a:rPr lang="en-US" sz="7200" b="1">
                <a:solidFill>
                  <a:srgbClr val="ABD8EE"/>
                </a:solidFill>
                <a:latin typeface="Ink Free"/>
                <a:ea typeface="DengXian"/>
                <a:cs typeface="Calibri"/>
              </a:rPr>
              <a:t>Das </a:t>
            </a:r>
            <a:r>
              <a:rPr lang="en-US" sz="7200" b="1">
                <a:solidFill>
                  <a:srgbClr val="ABD8EE"/>
                </a:solidFill>
                <a:latin typeface="Ink Free"/>
                <a:ea typeface="DengXian"/>
                <a:cs typeface="Calibri"/>
              </a:rPr>
              <a:t>Gebet</a:t>
            </a:r>
            <a:endParaRPr lang="pt-BR" sz="7200" b="1">
              <a:solidFill>
                <a:srgbClr val="ABD8EE"/>
              </a:solidFill>
              <a:latin typeface="Ink Free"/>
              <a:ea typeface="DengXian"/>
              <a:cs typeface="Arial"/>
            </a:endParaRPr>
          </a:p>
        </p:txBody>
      </p:sp>
      <p:pic>
        <p:nvPicPr>
          <p:cNvPr id="9" name="Grafik 8" hidden="0"/>
          <p:cNvPicPr>
            <a:picLocks noChangeAspect="1"/>
          </p:cNvPicPr>
          <p:nvPr isPhoto="0" userDrawn="0"/>
        </p:nvPicPr>
        <p:blipFill>
          <a:blip r:embed="rId4">
            <a:lum bright="70000" contrast="-70000"/>
          </a:blip>
          <a:stretch/>
        </p:blipFill>
        <p:spPr bwMode="auto">
          <a:xfrm>
            <a:off x="9912484" y="4412584"/>
            <a:ext cx="1987685" cy="1987685"/>
          </a:xfrm>
          <a:prstGeom prst="rect">
            <a:avLst/>
          </a:prstGeom>
        </p:spPr>
      </p:pic>
      <p:sp>
        <p:nvSpPr>
          <p:cNvPr id="2" name="Textfeld 1" hidden="0"/>
          <p:cNvSpPr txBox="1"/>
          <p:nvPr isPhoto="0" userDrawn="0"/>
        </p:nvSpPr>
        <p:spPr bwMode="auto">
          <a:xfrm>
            <a:off x="811540" y="2417961"/>
            <a:ext cx="2368065" cy="3170098"/>
          </a:xfrm>
          <a:prstGeom prst="rect">
            <a:avLst/>
          </a:prstGeom>
          <a:noFill/>
          <a:ln>
            <a:noFill/>
          </a:ln>
        </p:spPr>
        <p:txBody>
          <a:bodyPr wrap="square" rtlCol="0">
            <a:spAutoFit/>
          </a:bodyPr>
          <a:lstStyle/>
          <a:p>
            <a:pPr>
              <a:defRPr/>
            </a:pPr>
            <a:r>
              <a:rPr lang="de-DE" sz="20000">
                <a:solidFill>
                  <a:srgbClr val="125179"/>
                </a:solidFill>
                <a:latin typeface="Arial Rounded MT Bold"/>
              </a:rPr>
              <a:t>5</a:t>
            </a:r>
            <a:endParaRPr lang="de-AT" sz="20000">
              <a:solidFill>
                <a:srgbClr val="125179"/>
              </a:solidFill>
              <a:latin typeface="Arial Rounded MT Bold"/>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tile algn="tl" flip="none" sx="100000" sy="100000" tx="0" ty="0"/>
        </a:blip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560849" y="960297"/>
            <a:ext cx="9059805" cy="6072801"/>
          </a:xfrm>
        </p:spPr>
        <p:txBody>
          <a:bodyPr>
            <a:normAutofit/>
          </a:bodyPr>
          <a:lstStyle/>
          <a:p>
            <a:pPr marL="0" indent="0" algn="ctr">
              <a:lnSpc>
                <a:spcPct val="120000"/>
              </a:lnSpc>
              <a:buNone/>
              <a:defRPr/>
            </a:pPr>
            <a:r>
              <a:rPr lang="de-DE" sz="3900" b="1">
                <a:solidFill>
                  <a:srgbClr val="223A66"/>
                </a:solidFill>
                <a:latin typeface="Ink Free"/>
                <a:ea typeface="DengXian"/>
              </a:rPr>
              <a:t>„Seid nicht selbstsüchtig; </a:t>
            </a:r>
            <a:br>
              <a:rPr lang="de-DE" sz="3900" b="1">
                <a:solidFill>
                  <a:srgbClr val="223A66"/>
                </a:solidFill>
                <a:latin typeface="Ink Free"/>
                <a:ea typeface="DengXian"/>
              </a:rPr>
            </a:br>
            <a:r>
              <a:rPr lang="de-DE" sz="3900" b="1">
                <a:solidFill>
                  <a:srgbClr val="223A66"/>
                </a:solidFill>
                <a:latin typeface="Ink Free"/>
                <a:ea typeface="DengXian"/>
              </a:rPr>
              <a:t>strebt nicht danach, </a:t>
            </a:r>
            <a:br>
              <a:rPr lang="de-DE" sz="3900" b="1">
                <a:solidFill>
                  <a:srgbClr val="223A66"/>
                </a:solidFill>
                <a:latin typeface="Ink Free"/>
                <a:ea typeface="DengXian"/>
              </a:rPr>
            </a:br>
            <a:r>
              <a:rPr lang="de-DE" sz="3900" b="1">
                <a:solidFill>
                  <a:srgbClr val="223A66"/>
                </a:solidFill>
                <a:latin typeface="Ink Free"/>
                <a:ea typeface="DengXian"/>
              </a:rPr>
              <a:t>einen guten Eindruck auf andere </a:t>
            </a:r>
            <a:br>
              <a:rPr lang="de-DE" sz="3900" b="1">
                <a:solidFill>
                  <a:srgbClr val="223A66"/>
                </a:solidFill>
                <a:latin typeface="Ink Free"/>
                <a:ea typeface="DengXian"/>
              </a:rPr>
            </a:br>
            <a:r>
              <a:rPr lang="de-DE" sz="3900" b="1">
                <a:solidFill>
                  <a:srgbClr val="223A66"/>
                </a:solidFill>
                <a:latin typeface="Ink Free"/>
                <a:ea typeface="DengXian"/>
              </a:rPr>
              <a:t>zu machen, sondern seid bescheiden </a:t>
            </a:r>
            <a:br>
              <a:rPr lang="de-DE" sz="3900" b="1">
                <a:solidFill>
                  <a:srgbClr val="223A66"/>
                </a:solidFill>
                <a:latin typeface="Ink Free"/>
                <a:ea typeface="DengXian"/>
              </a:rPr>
            </a:br>
            <a:r>
              <a:rPr lang="de-DE" sz="3900" b="1">
                <a:solidFill>
                  <a:srgbClr val="223A66"/>
                </a:solidFill>
                <a:latin typeface="Ink Free"/>
                <a:ea typeface="DengXian"/>
              </a:rPr>
              <a:t>und achtet die anderen höher </a:t>
            </a:r>
            <a:br>
              <a:rPr lang="de-DE" sz="3900" b="1">
                <a:solidFill>
                  <a:srgbClr val="223A66"/>
                </a:solidFill>
                <a:latin typeface="Ink Free"/>
                <a:ea typeface="DengXian"/>
              </a:rPr>
            </a:br>
            <a:r>
              <a:rPr lang="de-DE" sz="3900" b="1">
                <a:solidFill>
                  <a:srgbClr val="223A66"/>
                </a:solidFill>
                <a:latin typeface="Ink Free"/>
                <a:ea typeface="DengXian"/>
              </a:rPr>
              <a:t>als euch selbst.“</a:t>
            </a:r>
            <a:endParaRPr/>
          </a:p>
          <a:p>
            <a:pPr marL="0" indent="0" algn="ctr">
              <a:lnSpc>
                <a:spcPct val="120000"/>
              </a:lnSpc>
              <a:buNone/>
              <a:defRPr/>
            </a:pPr>
            <a:r>
              <a:rPr lang="de-DE" sz="3100">
                <a:solidFill>
                  <a:srgbClr val="223A66"/>
                </a:solidFill>
                <a:latin typeface="Ink Free"/>
                <a:ea typeface="DengXian"/>
              </a:rPr>
              <a:t>Philipper 2,3</a:t>
            </a:r>
            <a:endParaRPr/>
          </a:p>
          <a:p>
            <a:pPr marL="0" indent="0" algn="ctr">
              <a:lnSpc>
                <a:spcPct val="120000"/>
              </a:lnSpc>
              <a:buNone/>
              <a:defRPr/>
            </a:pPr>
            <a:r>
              <a:rPr lang="de-DE" sz="2100" b="1">
                <a:solidFill>
                  <a:srgbClr val="223A66"/>
                </a:solidFill>
                <a:latin typeface="Ink Free"/>
                <a:ea typeface="DengXian"/>
              </a:rPr>
              <a:t> </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tile algn="tl" flip="none" sx="100000" sy="100000" tx="0" ty="0"/>
        </a:blip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463572" y="911659"/>
            <a:ext cx="9517006" cy="5946341"/>
          </a:xfrm>
        </p:spPr>
        <p:txBody>
          <a:bodyPr>
            <a:normAutofit/>
          </a:bodyPr>
          <a:lstStyle/>
          <a:p>
            <a:pPr marL="0" indent="0" algn="ctr">
              <a:lnSpc>
                <a:spcPct val="120000"/>
              </a:lnSpc>
              <a:buNone/>
              <a:defRPr/>
            </a:pPr>
            <a:r>
              <a:rPr lang="de-DE" sz="3900" b="1">
                <a:solidFill>
                  <a:srgbClr val="223A66"/>
                </a:solidFill>
                <a:latin typeface="Ink Free"/>
                <a:ea typeface="DengXian"/>
              </a:rPr>
              <a:t>„Von uns allen wurde der Schleier weggenommen, sodass wir die Herrlichkeit des Herrn wie in einem Spiegel sehen können. Und der Geist des Herrn wirkt in uns, sodass wir ihm immer ähnlicher werden und immer stärker seine Herrlichkeit widerspiegeln.“</a:t>
            </a:r>
            <a:endParaRPr/>
          </a:p>
          <a:p>
            <a:pPr marL="0" indent="0" algn="ctr">
              <a:lnSpc>
                <a:spcPct val="120000"/>
              </a:lnSpc>
              <a:buNone/>
              <a:defRPr/>
            </a:pPr>
            <a:r>
              <a:rPr lang="de-DE" sz="3100">
                <a:solidFill>
                  <a:srgbClr val="223A66"/>
                </a:solidFill>
                <a:latin typeface="Ink Free"/>
                <a:ea typeface="DengXian"/>
              </a:rPr>
              <a:t>2.Korinther 3,18</a:t>
            </a:r>
            <a:endParaRPr/>
          </a:p>
          <a:p>
            <a:pPr marL="0" indent="0" algn="ctr">
              <a:lnSpc>
                <a:spcPct val="120000"/>
              </a:lnSpc>
              <a:buNone/>
              <a:defRPr/>
            </a:pPr>
            <a:r>
              <a:rPr lang="de-DE" sz="2100" b="1">
                <a:solidFill>
                  <a:srgbClr val="223A66"/>
                </a:solidFill>
                <a:latin typeface="Ink Free"/>
                <a:ea typeface="DengXian"/>
              </a:rPr>
              <a:t> </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tile algn="tl" flip="none" sx="100000" sy="100000" tx="0" ty="0"/>
        </a:blip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463572" y="911659"/>
            <a:ext cx="9517006" cy="5946341"/>
          </a:xfrm>
        </p:spPr>
        <p:txBody>
          <a:bodyPr>
            <a:normAutofit lnSpcReduction="10000"/>
          </a:bodyPr>
          <a:lstStyle/>
          <a:p>
            <a:pPr marL="0" indent="0" algn="ctr">
              <a:lnSpc>
                <a:spcPct val="120000"/>
              </a:lnSpc>
              <a:buNone/>
              <a:defRPr/>
            </a:pPr>
            <a:r>
              <a:rPr lang="de-DE" sz="3900" b="1">
                <a:solidFill>
                  <a:srgbClr val="223A66"/>
                </a:solidFill>
                <a:latin typeface="Ink Free"/>
                <a:ea typeface="DengXian"/>
              </a:rPr>
              <a:t>„Wenn dagegen der Heilige Geist </a:t>
            </a:r>
            <a:br>
              <a:rPr lang="de-DE" sz="3900" b="1">
                <a:solidFill>
                  <a:srgbClr val="223A66"/>
                </a:solidFill>
                <a:latin typeface="Ink Free"/>
                <a:ea typeface="DengXian"/>
              </a:rPr>
            </a:br>
            <a:r>
              <a:rPr lang="de-DE" sz="3900" b="1">
                <a:solidFill>
                  <a:srgbClr val="223A66"/>
                </a:solidFill>
                <a:latin typeface="Ink Free"/>
                <a:ea typeface="DengXian"/>
              </a:rPr>
              <a:t>unser Leben beherrscht, wird er </a:t>
            </a:r>
            <a:br>
              <a:rPr lang="de-DE" sz="3900" b="1">
                <a:solidFill>
                  <a:srgbClr val="223A66"/>
                </a:solidFill>
                <a:latin typeface="Ink Free"/>
                <a:ea typeface="DengXian"/>
              </a:rPr>
            </a:br>
            <a:r>
              <a:rPr lang="de-DE" sz="3900" b="1">
                <a:solidFill>
                  <a:srgbClr val="223A66"/>
                </a:solidFill>
                <a:latin typeface="Ink Free"/>
                <a:ea typeface="DengXian"/>
              </a:rPr>
              <a:t>ganz andere Frucht in uns wachsen lassen: Liebe, Freude, Frieden, Geduld, Freundlichkeit, Güte, Treue, Sanftmut und Selbstbeherrschung. Nichts davon </a:t>
            </a:r>
            <a:br>
              <a:rPr lang="de-DE" sz="3900" b="1">
                <a:solidFill>
                  <a:srgbClr val="223A66"/>
                </a:solidFill>
                <a:latin typeface="Ink Free"/>
                <a:ea typeface="DengXian"/>
              </a:rPr>
            </a:br>
            <a:r>
              <a:rPr lang="de-DE" sz="3900" b="1">
                <a:solidFill>
                  <a:srgbClr val="223A66"/>
                </a:solidFill>
                <a:latin typeface="Ink Free"/>
                <a:ea typeface="DengXian"/>
              </a:rPr>
              <a:t>steht im Widerspruch zum Gesetz.“ </a:t>
            </a:r>
            <a:endParaRPr/>
          </a:p>
          <a:p>
            <a:pPr marL="0" indent="0" algn="ctr">
              <a:lnSpc>
                <a:spcPct val="120000"/>
              </a:lnSpc>
              <a:buNone/>
              <a:defRPr/>
            </a:pPr>
            <a:r>
              <a:rPr lang="de-DE" sz="3100">
                <a:solidFill>
                  <a:srgbClr val="223A66"/>
                </a:solidFill>
                <a:latin typeface="Ink Free"/>
                <a:ea typeface="DengXian"/>
              </a:rPr>
              <a:t>2.Korinther 3,18</a:t>
            </a:r>
            <a:endParaRPr/>
          </a:p>
          <a:p>
            <a:pPr marL="0" indent="0" algn="ctr">
              <a:lnSpc>
                <a:spcPct val="120000"/>
              </a:lnSpc>
              <a:buNone/>
              <a:defRPr/>
            </a:pPr>
            <a:r>
              <a:rPr lang="de-DE" sz="2100" b="1">
                <a:solidFill>
                  <a:srgbClr val="223A66"/>
                </a:solidFill>
                <a:latin typeface="Ink Free"/>
                <a:ea typeface="DengXian"/>
              </a:rPr>
              <a:t> </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lum/>
          </a:blip>
          <a:srcRect l="0" t="7627" r="0" b="7627"/>
          <a:stretch/>
        </a:blipFill>
      </p:bgPr>
    </p:bg>
    <p:spTree>
      <p:nvGrpSpPr>
        <p:cNvPr id="1" name="" hidden="0"/>
        <p:cNvGrpSpPr/>
        <p:nvPr isPhoto="0" userDrawn="0"/>
      </p:nvGrpSpPr>
      <p:grpSpPr bwMode="auto">
        <a:xfrm>
          <a:off x="0" y="0"/>
          <a:ext cx="0" cy="0"/>
          <a:chOff x="0" y="0"/>
          <a:chExt cx="0" cy="0"/>
        </a:xfrm>
      </p:grpSpPr>
      <p:sp>
        <p:nvSpPr>
          <p:cNvPr id="7" name="TextBox 6" hidden="0"/>
          <p:cNvSpPr txBox="1"/>
          <p:nvPr isPhoto="0" userDrawn="0"/>
        </p:nvSpPr>
        <p:spPr bwMode="auto">
          <a:xfrm>
            <a:off x="2522100" y="2647465"/>
            <a:ext cx="4178246" cy="2308324"/>
          </a:xfrm>
          <a:prstGeom prst="rect">
            <a:avLst/>
          </a:prstGeom>
          <a:noFill/>
        </p:spPr>
        <p:txBody>
          <a:bodyPr wrap="square">
            <a:spAutoFit/>
          </a:bodyPr>
          <a:lstStyle/>
          <a:p>
            <a:pPr>
              <a:defRPr/>
            </a:pPr>
            <a:r>
              <a:rPr lang="en-US" sz="4800" b="1">
                <a:solidFill>
                  <a:srgbClr val="459FD3"/>
                </a:solidFill>
                <a:latin typeface="Arial Rounded MT Bold"/>
                <a:ea typeface="DengXian"/>
                <a:cs typeface="Calibri"/>
              </a:rPr>
              <a:t>BRINGT UNS</a:t>
            </a:r>
            <a:br>
              <a:rPr lang="en-US" sz="4800" b="1">
                <a:solidFill>
                  <a:srgbClr val="459FD3"/>
                </a:solidFill>
                <a:latin typeface="Arial Rounded MT Bold"/>
                <a:ea typeface="DengXian"/>
                <a:cs typeface="Calibri"/>
              </a:rPr>
            </a:br>
            <a:r>
              <a:rPr lang="en-US" sz="4800" b="1">
                <a:solidFill>
                  <a:srgbClr val="459FD3"/>
                </a:solidFill>
                <a:latin typeface="Arial Rounded MT Bold"/>
                <a:ea typeface="DengXian"/>
                <a:cs typeface="Calibri"/>
              </a:rPr>
              <a:t>NÄHER ZU </a:t>
            </a:r>
            <a:br>
              <a:rPr lang="en-US" sz="4800" b="1">
                <a:solidFill>
                  <a:srgbClr val="459FD3"/>
                </a:solidFill>
                <a:latin typeface="Arial Rounded MT Bold"/>
                <a:ea typeface="DengXian"/>
                <a:cs typeface="Calibri"/>
              </a:rPr>
            </a:br>
            <a:r>
              <a:rPr lang="en-US" sz="4800" b="1">
                <a:solidFill>
                  <a:srgbClr val="459FD3"/>
                </a:solidFill>
                <a:latin typeface="Arial Rounded MT Bold"/>
                <a:ea typeface="DengXian"/>
                <a:cs typeface="Calibri"/>
              </a:rPr>
              <a:t>GOTT</a:t>
            </a:r>
            <a:endParaRPr lang="pt-BR" sz="4800" b="1">
              <a:solidFill>
                <a:srgbClr val="459FD3"/>
              </a:solidFill>
              <a:latin typeface="Arial Rounded MT Bold"/>
            </a:endParaRPr>
          </a:p>
        </p:txBody>
      </p:sp>
      <p:sp>
        <p:nvSpPr>
          <p:cNvPr id="3" name="Title 1" hidden="0"/>
          <p:cNvSpPr txBox="1"/>
          <p:nvPr isPhoto="0" userDrawn="0"/>
        </p:nvSpPr>
        <p:spPr bwMode="auto">
          <a:xfrm>
            <a:off x="2360503" y="1511835"/>
            <a:ext cx="4501439" cy="1203108"/>
          </a:xfrm>
          <a:prstGeom prst="rect">
            <a:avLst/>
          </a:prstGeom>
        </p:spPr>
        <p:txBody>
          <a:bodyPr vert="horz" lIns="91440" tIns="45720" rIns="91440" bIns="45720" rtlCol="0" anchor="b">
            <a:noAutofit/>
          </a:bodyPr>
          <a:lstStyle>
            <a:lvl1pPr algn="ctr" defTabSz="914400">
              <a:lnSpc>
                <a:spcPct val="90000"/>
              </a:lnSpc>
              <a:spcBef>
                <a:spcPts val="0"/>
              </a:spcBef>
              <a:buNone/>
              <a:defRPr sz="6000">
                <a:solidFill>
                  <a:schemeClr val="tx1"/>
                </a:solidFill>
                <a:latin typeface="+mj-lt"/>
                <a:ea typeface="+mj-ea"/>
                <a:cs typeface="+mj-cs"/>
              </a:defRPr>
            </a:lvl1pPr>
          </a:lstStyle>
          <a:p>
            <a:pPr algn="l">
              <a:defRPr/>
            </a:pPr>
            <a:r>
              <a:rPr lang="en-US" sz="7200" b="1">
                <a:solidFill>
                  <a:srgbClr val="ABD8EE"/>
                </a:solidFill>
                <a:latin typeface="Ink Free"/>
                <a:ea typeface="DengXian"/>
                <a:cs typeface="Calibri"/>
              </a:rPr>
              <a:t>Das </a:t>
            </a:r>
            <a:r>
              <a:rPr lang="en-US" sz="7200" b="1">
                <a:solidFill>
                  <a:srgbClr val="ABD8EE"/>
                </a:solidFill>
                <a:latin typeface="Ink Free"/>
                <a:ea typeface="DengXian"/>
                <a:cs typeface="Calibri"/>
              </a:rPr>
              <a:t>Gebet</a:t>
            </a:r>
            <a:endParaRPr lang="pt-BR" sz="7200" b="1">
              <a:solidFill>
                <a:srgbClr val="ABD8EE"/>
              </a:solidFill>
              <a:latin typeface="Ink Free"/>
              <a:ea typeface="DengXian"/>
              <a:cs typeface="Arial"/>
            </a:endParaRPr>
          </a:p>
        </p:txBody>
      </p:sp>
      <p:pic>
        <p:nvPicPr>
          <p:cNvPr id="9" name="Grafik 8" hidden="0"/>
          <p:cNvPicPr>
            <a:picLocks noChangeAspect="1"/>
          </p:cNvPicPr>
          <p:nvPr isPhoto="0" userDrawn="0"/>
        </p:nvPicPr>
        <p:blipFill>
          <a:blip r:embed="rId4">
            <a:lum bright="70000" contrast="-70000"/>
          </a:blip>
          <a:stretch/>
        </p:blipFill>
        <p:spPr bwMode="auto">
          <a:xfrm>
            <a:off x="9912484" y="4412584"/>
            <a:ext cx="1987685" cy="1987685"/>
          </a:xfrm>
          <a:prstGeom prst="rect">
            <a:avLst/>
          </a:prstGeom>
        </p:spPr>
      </p:pic>
      <p:sp>
        <p:nvSpPr>
          <p:cNvPr id="2" name="Textfeld 1" hidden="0"/>
          <p:cNvSpPr txBox="1"/>
          <p:nvPr isPhoto="0" userDrawn="0"/>
        </p:nvSpPr>
        <p:spPr bwMode="auto">
          <a:xfrm>
            <a:off x="887241" y="2176066"/>
            <a:ext cx="2368065" cy="3170098"/>
          </a:xfrm>
          <a:prstGeom prst="rect">
            <a:avLst/>
          </a:prstGeom>
          <a:noFill/>
          <a:ln>
            <a:noFill/>
          </a:ln>
        </p:spPr>
        <p:txBody>
          <a:bodyPr wrap="square" rtlCol="0">
            <a:spAutoFit/>
          </a:bodyPr>
          <a:lstStyle/>
          <a:p>
            <a:pPr>
              <a:defRPr/>
            </a:pPr>
            <a:r>
              <a:rPr lang="de-DE" sz="20000">
                <a:solidFill>
                  <a:srgbClr val="125179"/>
                </a:solidFill>
                <a:latin typeface="Arial Rounded MT Bold"/>
              </a:rPr>
              <a:t>1</a:t>
            </a:r>
            <a:endParaRPr lang="de-AT" sz="20000">
              <a:solidFill>
                <a:srgbClr val="125179"/>
              </a:solidFill>
              <a:latin typeface="Arial Rounded MT Bold"/>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3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979374" y="622998"/>
            <a:ext cx="5692771" cy="5676306"/>
          </a:xfrm>
        </p:spPr>
        <p:txBody>
          <a:bodyPr>
            <a:normAutofit fontScale="77500" lnSpcReduction="20000"/>
          </a:bodyPr>
          <a:lstStyle/>
          <a:p>
            <a:pPr marL="0" indent="0" algn="just">
              <a:lnSpc>
                <a:spcPct val="100000"/>
              </a:lnSpc>
              <a:buNone/>
              <a:defRPr/>
            </a:pPr>
            <a:r>
              <a:rPr lang="de-DE" sz="3200" b="1">
                <a:solidFill>
                  <a:srgbClr val="223A66"/>
                </a:solidFill>
                <a:latin typeface="Avenir Next LT Pro Demi"/>
                <a:ea typeface="DengXian"/>
              </a:rPr>
              <a:t>„Jesus ähnlich zu sein – das geht darüber hinaus, dass man ein paar offensichtliche Sünden wie Lügen, Betrügereien, Verleumdung und unreine Gedanken aufgibt. Das Ebenbild Jesu zu sein bedeutet, dass man immer darauf bedacht ist, den Willen des Vaters zu tun. Es geht darum, dorthin zu gelangen, dass es uns eine Freude ist, den Willen Gottes zu erfüllen, ganz unabhängig davon, wie </a:t>
            </a:r>
            <a:r>
              <a:rPr lang="de-DE" sz="3200" b="1">
                <a:solidFill>
                  <a:srgbClr val="223A66"/>
                </a:solidFill>
                <a:latin typeface="Avenir Next LT Pro Demi"/>
                <a:ea typeface="DengXian"/>
              </a:rPr>
              <a:t>unange-nehm</a:t>
            </a:r>
            <a:r>
              <a:rPr lang="de-DE" sz="3200" b="1">
                <a:solidFill>
                  <a:srgbClr val="223A66"/>
                </a:solidFill>
                <a:latin typeface="Avenir Next LT Pro Demi"/>
                <a:ea typeface="DengXian"/>
              </a:rPr>
              <a:t> oder mit Opfern verbunden es uns zu dieser Zeit vorkommen mag – einfach nur, weil es SEIN Wille ist.“ </a:t>
            </a:r>
            <a:endParaRPr/>
          </a:p>
          <a:p>
            <a:pPr marL="0" indent="0" algn="just">
              <a:lnSpc>
                <a:spcPct val="100000"/>
              </a:lnSpc>
              <a:buNone/>
              <a:defRPr/>
            </a:pPr>
            <a:r>
              <a:rPr lang="en-US" sz="1800">
                <a:solidFill>
                  <a:srgbClr val="223A66"/>
                </a:solidFill>
                <a:latin typeface="Avenir Next LT Pro Light"/>
                <a:ea typeface="DengXian"/>
                <a:cs typeface="Calibri"/>
              </a:rPr>
              <a:t>Jeffrey Bridges, </a:t>
            </a:r>
            <a:r>
              <a:rPr lang="en-US" sz="1800" i="1">
                <a:solidFill>
                  <a:srgbClr val="223A66"/>
                </a:solidFill>
                <a:latin typeface="Avenir Next LT Pro Light"/>
                <a:ea typeface="DengXian"/>
                <a:cs typeface="Calibri"/>
              </a:rPr>
              <a:t>The Discipline of Grace</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8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823137" y="1938487"/>
            <a:ext cx="6038193" cy="4395309"/>
          </a:xfrm>
        </p:spPr>
        <p:txBody>
          <a:bodyPr>
            <a:normAutofit lnSpcReduction="10000"/>
          </a:bodyPr>
          <a:lstStyle/>
          <a:p>
            <a:pPr>
              <a:lnSpc>
                <a:spcPct val="100000"/>
              </a:lnSpc>
              <a:buFont typeface="Wingdings"/>
              <a:buChar char="§"/>
              <a:defRPr/>
            </a:pPr>
            <a:r>
              <a:rPr lang="de-DE" b="1">
                <a:solidFill>
                  <a:schemeClr val="bg1"/>
                </a:solidFill>
                <a:latin typeface="Avenir Next LT Pro Demi"/>
                <a:ea typeface="DengXian"/>
              </a:rPr>
              <a:t>Welche besonderen </a:t>
            </a:r>
            <a:r>
              <a:rPr lang="de-DE" b="1">
                <a:solidFill>
                  <a:schemeClr val="bg1"/>
                </a:solidFill>
                <a:latin typeface="Avenir Next LT Pro Demi"/>
                <a:ea typeface="DengXian"/>
              </a:rPr>
              <a:t>christusähn-lichen</a:t>
            </a:r>
            <a:r>
              <a:rPr lang="de-DE" b="1">
                <a:solidFill>
                  <a:schemeClr val="bg1"/>
                </a:solidFill>
                <a:latin typeface="Avenir Next LT Pro Demi"/>
                <a:ea typeface="DengXian"/>
              </a:rPr>
              <a:t> Eigenschaften möchtest du mit Gottes Hilfe entwickeln?</a:t>
            </a:r>
            <a:endParaRPr/>
          </a:p>
          <a:p>
            <a:pPr>
              <a:lnSpc>
                <a:spcPct val="100000"/>
              </a:lnSpc>
              <a:buFont typeface="Wingdings"/>
              <a:buChar char="§"/>
              <a:defRPr/>
            </a:pPr>
            <a:endParaRPr lang="de-DE" b="1">
              <a:solidFill>
                <a:schemeClr val="bg1"/>
              </a:solidFill>
              <a:latin typeface="Avenir Next LT Pro Demi"/>
              <a:ea typeface="DengXian"/>
            </a:endParaRPr>
          </a:p>
          <a:p>
            <a:pPr>
              <a:lnSpc>
                <a:spcPct val="100000"/>
              </a:lnSpc>
              <a:buFont typeface="Wingdings"/>
              <a:buChar char="§"/>
              <a:defRPr/>
            </a:pPr>
            <a:r>
              <a:rPr lang="de-DE" b="1">
                <a:solidFill>
                  <a:schemeClr val="bg1"/>
                </a:solidFill>
                <a:latin typeface="Avenir Next LT Pro Demi"/>
                <a:ea typeface="DengXian"/>
              </a:rPr>
              <a:t>Kannst Du aus deinen eigenen Erfahrungen bestätigen, dass das Gebet dir geholfen hat, tief-gehende Veränderungen an deinem Charakter vorzunehmen?</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
        <p:nvSpPr>
          <p:cNvPr id="5" name="Textfeld 4" hidden="0"/>
          <p:cNvSpPr txBox="1"/>
          <p:nvPr isPhoto="0" userDrawn="0"/>
        </p:nvSpPr>
        <p:spPr bwMode="auto">
          <a:xfrm>
            <a:off x="651774" y="750682"/>
            <a:ext cx="9134232" cy="830997"/>
          </a:xfrm>
          <a:prstGeom prst="rect">
            <a:avLst/>
          </a:prstGeom>
          <a:noFill/>
        </p:spPr>
        <p:txBody>
          <a:bodyPr wrap="none" rtlCol="0">
            <a:spAutoFit/>
          </a:bodyPr>
          <a:lstStyle/>
          <a:p>
            <a:pPr>
              <a:defRPr/>
            </a:pPr>
            <a:r>
              <a:rPr lang="de-DE" sz="4800" b="1">
                <a:solidFill>
                  <a:srgbClr val="ACD8ED"/>
                </a:solidFill>
                <a:latin typeface="Ink Free"/>
              </a:rPr>
              <a:t>Nachdenken und miteinander teilen</a:t>
            </a:r>
            <a:endParaRPr lang="de-AT" sz="4800" b="1">
              <a:solidFill>
                <a:srgbClr val="ACD8ED"/>
              </a:solidFill>
              <a:latin typeface="Ink Free"/>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3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719246" y="1031242"/>
            <a:ext cx="6016106" cy="5244412"/>
          </a:xfrm>
        </p:spPr>
        <p:txBody>
          <a:bodyPr>
            <a:normAutofit fontScale="92500" lnSpcReduction="20000"/>
          </a:bodyPr>
          <a:lstStyle/>
          <a:p>
            <a:pPr marL="0" indent="0" algn="just">
              <a:lnSpc>
                <a:spcPct val="100000"/>
              </a:lnSpc>
              <a:buNone/>
              <a:defRPr/>
            </a:pPr>
            <a:r>
              <a:rPr lang="de-DE" sz="3200" b="1">
                <a:solidFill>
                  <a:srgbClr val="223A66"/>
                </a:solidFill>
                <a:latin typeface="Avenir Next LT Pro Demi"/>
                <a:ea typeface="DengXian"/>
              </a:rPr>
              <a:t>„Beten bedeutet eigentlich, sich Gott wie einem Freund zu öffnen. Nicht, dass wir ihm sagen </a:t>
            </a:r>
            <a:r>
              <a:rPr lang="de-DE" sz="3200" b="1">
                <a:solidFill>
                  <a:srgbClr val="223A66"/>
                </a:solidFill>
                <a:latin typeface="Avenir Next LT Pro Demi"/>
                <a:ea typeface="DengXian"/>
              </a:rPr>
              <a:t>müssten</a:t>
            </a:r>
            <a:r>
              <a:rPr lang="de-DE" sz="3200" b="1">
                <a:solidFill>
                  <a:srgbClr val="223A66"/>
                </a:solidFill>
                <a:latin typeface="Avenir Next LT Pro Demi"/>
                <a:ea typeface="DengXian"/>
              </a:rPr>
              <a:t>, wie es um uns steht und was wir brauchen — das weiß er eher und besser als wir selbst … Wir müssen beten, um uns zu </a:t>
            </a:r>
            <a:r>
              <a:rPr lang="de-DE" sz="3200" b="1">
                <a:solidFill>
                  <a:srgbClr val="223A66"/>
                </a:solidFill>
                <a:latin typeface="Avenir Next LT Pro Demi"/>
                <a:ea typeface="DengXian"/>
              </a:rPr>
              <a:t>befähigen</a:t>
            </a:r>
            <a:r>
              <a:rPr lang="de-DE" sz="3200" b="1">
                <a:solidFill>
                  <a:srgbClr val="223A66"/>
                </a:solidFill>
                <a:latin typeface="Avenir Next LT Pro Demi"/>
                <a:ea typeface="DengXian"/>
              </a:rPr>
              <a:t>, Gott und seine Gaben </a:t>
            </a:r>
            <a:r>
              <a:rPr lang="de-DE" sz="3200" b="1">
                <a:solidFill>
                  <a:srgbClr val="223A66"/>
                </a:solidFill>
                <a:latin typeface="Avenir Next LT Pro Demi"/>
                <a:ea typeface="DengXian"/>
              </a:rPr>
              <a:t>anzunehmen</a:t>
            </a:r>
            <a:r>
              <a:rPr lang="de-DE" sz="3200" b="1">
                <a:solidFill>
                  <a:srgbClr val="223A66"/>
                </a:solidFill>
                <a:latin typeface="Avenir Next LT Pro Demi"/>
                <a:ea typeface="DengXian"/>
              </a:rPr>
              <a:t>. Das Gebet bringt nicht Gott näher zu uns, sondern wir kommen dadurch näher zu ihm.“ </a:t>
            </a:r>
            <a:endParaRPr/>
          </a:p>
          <a:p>
            <a:pPr marL="0" indent="0" algn="just">
              <a:lnSpc>
                <a:spcPct val="100000"/>
              </a:lnSpc>
              <a:buNone/>
              <a:defRPr/>
            </a:pPr>
            <a:r>
              <a:rPr lang="en-US" sz="1800">
                <a:solidFill>
                  <a:srgbClr val="223A66"/>
                </a:solidFill>
                <a:latin typeface="Avenir Next LT Pro Light"/>
                <a:ea typeface="DengXian"/>
                <a:cs typeface="Calibri"/>
              </a:rPr>
              <a:t>Ellen G. White, </a:t>
            </a:r>
            <a:r>
              <a:rPr lang="en-US" sz="1800" i="1">
                <a:solidFill>
                  <a:srgbClr val="223A66"/>
                </a:solidFill>
                <a:latin typeface="Avenir Next LT Pro Light"/>
                <a:ea typeface="DengXian"/>
                <a:cs typeface="Calibri"/>
              </a:rPr>
              <a:t>Das </a:t>
            </a:r>
            <a:r>
              <a:rPr lang="en-US" sz="1800" i="1">
                <a:solidFill>
                  <a:srgbClr val="223A66"/>
                </a:solidFill>
                <a:latin typeface="Avenir Next LT Pro Light"/>
                <a:ea typeface="DengXian"/>
                <a:cs typeface="Calibri"/>
              </a:rPr>
              <a:t>Gebet</a:t>
            </a:r>
            <a:r>
              <a:rPr lang="en-US" sz="1800" i="1">
                <a:solidFill>
                  <a:srgbClr val="223A66"/>
                </a:solidFill>
                <a:latin typeface="Avenir Next LT Pro Light"/>
                <a:ea typeface="DengXian"/>
                <a:cs typeface="Calibri"/>
              </a:rPr>
              <a:t>,</a:t>
            </a:r>
            <a:r>
              <a:rPr lang="en-US" sz="1800">
                <a:solidFill>
                  <a:srgbClr val="223A66"/>
                </a:solidFill>
                <a:latin typeface="Avenir Next LT Pro Light"/>
                <a:ea typeface="DengXian"/>
                <a:cs typeface="Calibri"/>
              </a:rPr>
              <a:t> S. 11</a:t>
            </a:r>
            <a:endParaRPr lang="pt-BR" sz="18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rgbClr val="ABD8EE">
            <a:alpha val="13000"/>
          </a:srgbClr>
        </a:solid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1261241" y="960297"/>
            <a:ext cx="7953849" cy="5244412"/>
          </a:xfrm>
        </p:spPr>
        <p:txBody>
          <a:bodyPr>
            <a:normAutofit/>
          </a:bodyPr>
          <a:lstStyle/>
          <a:p>
            <a:pPr>
              <a:lnSpc>
                <a:spcPct val="100000"/>
              </a:lnSpc>
              <a:defRPr/>
            </a:pPr>
            <a:r>
              <a:rPr lang="de-DE" sz="3200" b="1">
                <a:solidFill>
                  <a:srgbClr val="223A66"/>
                </a:solidFill>
                <a:latin typeface="Avenir Next LT Pro Demi"/>
                <a:ea typeface="DengXian"/>
              </a:rPr>
              <a:t>Wenn wir Zeit im Gebet verbringen, stärken wir unsere Beziehung zu unserem himmlischen Vater. Wir bilden eine Verbindung zu ihm aus. </a:t>
            </a:r>
            <a:endParaRPr/>
          </a:p>
          <a:p>
            <a:pPr>
              <a:lnSpc>
                <a:spcPct val="100000"/>
              </a:lnSpc>
              <a:defRPr/>
            </a:pPr>
            <a:r>
              <a:rPr lang="de-DE" sz="3200" b="1">
                <a:solidFill>
                  <a:srgbClr val="223A66"/>
                </a:solidFill>
                <a:latin typeface="Avenir Next LT Pro Demi"/>
                <a:ea typeface="DengXian"/>
              </a:rPr>
              <a:t>Wir können zu jeder Zeit und an jedem Ort mit ihm sprechen. </a:t>
            </a:r>
            <a:endParaRPr/>
          </a:p>
          <a:p>
            <a:pPr>
              <a:lnSpc>
                <a:spcPct val="100000"/>
              </a:lnSpc>
              <a:defRPr/>
            </a:pPr>
            <a:r>
              <a:rPr lang="de-DE" sz="3200" b="1">
                <a:solidFill>
                  <a:srgbClr val="223A66"/>
                </a:solidFill>
                <a:latin typeface="Avenir Next LT Pro Demi"/>
                <a:ea typeface="DengXian"/>
              </a:rPr>
              <a:t>Wir haben keine Angst davor, ihm unsere Sorgen und Probleme zu schildern, oder unsere Freude und unseren Lobpreis darzubringen. </a:t>
            </a:r>
            <a:endParaRPr lang="pt-BR" sz="18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3">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tile algn="tl" flip="none" sx="100000" sy="100000" tx="0" ty="0"/>
        </a:blipFill>
      </p:bgPr>
    </p:bg>
    <p:spTree>
      <p:nvGrpSpPr>
        <p:cNvPr id="1" name="" hidden="0"/>
        <p:cNvGrpSpPr/>
        <p:nvPr isPhoto="0" userDrawn="0"/>
      </p:nvGrpSpPr>
      <p:grpSpPr bwMode="auto">
        <a:xfrm>
          <a:off x="0" y="0"/>
          <a:ext cx="0" cy="0"/>
          <a:chOff x="0" y="0"/>
          <a:chExt cx="0" cy="0"/>
        </a:xfrm>
      </p:grpSpPr>
      <p:sp>
        <p:nvSpPr>
          <p:cNvPr id="3" name="Content Placeholder 2" hidden="0"/>
          <p:cNvSpPr>
            <a:spLocks noGrp="1"/>
          </p:cNvSpPr>
          <p:nvPr isPhoto="0" userDrawn="0">
            <p:ph idx="1" hasCustomPrompt="0"/>
          </p:nvPr>
        </p:nvSpPr>
        <p:spPr bwMode="auto">
          <a:xfrm>
            <a:off x="1244616" y="1242930"/>
            <a:ext cx="8647529" cy="5274248"/>
          </a:xfrm>
        </p:spPr>
        <p:txBody>
          <a:bodyPr>
            <a:normAutofit/>
          </a:bodyPr>
          <a:lstStyle/>
          <a:p>
            <a:pPr marL="0" indent="0" algn="ctr">
              <a:lnSpc>
                <a:spcPct val="100000"/>
              </a:lnSpc>
              <a:buNone/>
              <a:defRPr/>
            </a:pPr>
            <a:r>
              <a:rPr lang="de-DE" sz="3200" b="1">
                <a:solidFill>
                  <a:srgbClr val="223A66"/>
                </a:solidFill>
                <a:latin typeface="Ink Free"/>
                <a:ea typeface="DengXian"/>
              </a:rPr>
              <a:t>„Wir wollen mit aufrichtigem Herzen </a:t>
            </a:r>
            <a:br>
              <a:rPr lang="de-DE" sz="3200" b="1">
                <a:solidFill>
                  <a:srgbClr val="223A66"/>
                </a:solidFill>
                <a:latin typeface="Ink Free"/>
                <a:ea typeface="DengXian"/>
              </a:rPr>
            </a:br>
            <a:r>
              <a:rPr lang="de-DE" sz="3200" b="1">
                <a:solidFill>
                  <a:srgbClr val="223A66"/>
                </a:solidFill>
                <a:latin typeface="Ink Free"/>
                <a:ea typeface="DengXian"/>
              </a:rPr>
              <a:t>in die Gegenwart Gottes treten </a:t>
            </a:r>
            <a:br>
              <a:rPr lang="de-DE" sz="3200" b="1">
                <a:solidFill>
                  <a:srgbClr val="223A66"/>
                </a:solidFill>
                <a:latin typeface="Ink Free"/>
                <a:ea typeface="DengXian"/>
              </a:rPr>
            </a:br>
            <a:r>
              <a:rPr lang="de-DE" sz="3200" b="1">
                <a:solidFill>
                  <a:srgbClr val="223A66"/>
                </a:solidFill>
                <a:latin typeface="Ink Free"/>
                <a:ea typeface="DengXian"/>
              </a:rPr>
              <a:t>und ihm ganz und gar vertrauen. </a:t>
            </a:r>
            <a:br>
              <a:rPr lang="de-DE" sz="3200" b="1">
                <a:solidFill>
                  <a:srgbClr val="223A66"/>
                </a:solidFill>
                <a:latin typeface="Ink Free"/>
                <a:ea typeface="DengXian"/>
              </a:rPr>
            </a:br>
            <a:r>
              <a:rPr lang="de-DE" sz="3200" b="1">
                <a:solidFill>
                  <a:srgbClr val="223A66"/>
                </a:solidFill>
                <a:latin typeface="Ink Free"/>
                <a:ea typeface="DengXian"/>
              </a:rPr>
              <a:t>Denn unsere Herzen wurden mit </a:t>
            </a:r>
            <a:br>
              <a:rPr lang="de-DE" sz="3200" b="1">
                <a:solidFill>
                  <a:srgbClr val="223A66"/>
                </a:solidFill>
                <a:latin typeface="Ink Free"/>
                <a:ea typeface="DengXian"/>
              </a:rPr>
            </a:br>
            <a:r>
              <a:rPr lang="de-DE" sz="3200" b="1">
                <a:solidFill>
                  <a:srgbClr val="223A66"/>
                </a:solidFill>
                <a:latin typeface="Ink Free"/>
                <a:ea typeface="DengXian"/>
              </a:rPr>
              <a:t>dem Blut Christi besprengt, </a:t>
            </a:r>
            <a:br>
              <a:rPr lang="de-DE" sz="3200" b="1">
                <a:solidFill>
                  <a:srgbClr val="223A66"/>
                </a:solidFill>
                <a:latin typeface="Ink Free"/>
                <a:ea typeface="DengXian"/>
              </a:rPr>
            </a:br>
            <a:r>
              <a:rPr lang="de-DE" sz="3200" b="1">
                <a:solidFill>
                  <a:srgbClr val="223A66"/>
                </a:solidFill>
                <a:latin typeface="Ink Free"/>
                <a:ea typeface="DengXian"/>
              </a:rPr>
              <a:t>um unser Gewissen von Schuld zu reinigen, </a:t>
            </a:r>
            <a:br>
              <a:rPr lang="de-DE" sz="3200" b="1">
                <a:solidFill>
                  <a:srgbClr val="223A66"/>
                </a:solidFill>
                <a:latin typeface="Ink Free"/>
                <a:ea typeface="DengXian"/>
              </a:rPr>
            </a:br>
            <a:r>
              <a:rPr lang="de-DE" sz="3200" b="1">
                <a:solidFill>
                  <a:srgbClr val="223A66"/>
                </a:solidFill>
                <a:latin typeface="Ink Free"/>
                <a:ea typeface="DengXian"/>
              </a:rPr>
              <a:t>und unsere Körper sind mit </a:t>
            </a:r>
            <a:br>
              <a:rPr lang="de-DE" sz="3200" b="1">
                <a:solidFill>
                  <a:srgbClr val="223A66"/>
                </a:solidFill>
                <a:latin typeface="Ink Free"/>
                <a:ea typeface="DengXian"/>
              </a:rPr>
            </a:br>
            <a:r>
              <a:rPr lang="de-DE" sz="3200" b="1">
                <a:solidFill>
                  <a:srgbClr val="223A66"/>
                </a:solidFill>
                <a:latin typeface="Ink Free"/>
                <a:ea typeface="DengXian"/>
              </a:rPr>
              <a:t>reinem Wasser gewaschen!“ </a:t>
            </a:r>
            <a:br>
              <a:rPr lang="de-DE" sz="3200" b="1">
                <a:solidFill>
                  <a:srgbClr val="223A66"/>
                </a:solidFill>
                <a:latin typeface="Ink Free"/>
                <a:ea typeface="DengXian"/>
              </a:rPr>
            </a:br>
            <a:r>
              <a:rPr lang="de-DE" sz="2400">
                <a:solidFill>
                  <a:srgbClr val="223A66"/>
                </a:solidFill>
                <a:latin typeface="Ink Free"/>
                <a:ea typeface="DengXian"/>
              </a:rPr>
              <a:t>Hebräer 10,22</a:t>
            </a:r>
            <a:endParaRPr lang="pt-BR" sz="2400">
              <a:solidFill>
                <a:srgbClr val="223A66"/>
              </a:solidFill>
              <a:latin typeface="Ink Free"/>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3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719246" y="1031242"/>
            <a:ext cx="6016106" cy="5244412"/>
          </a:xfrm>
        </p:spPr>
        <p:txBody>
          <a:bodyPr>
            <a:normAutofit/>
          </a:bodyPr>
          <a:lstStyle/>
          <a:p>
            <a:pPr marL="0" indent="0" algn="just">
              <a:lnSpc>
                <a:spcPct val="100000"/>
              </a:lnSpc>
              <a:buNone/>
              <a:defRPr/>
            </a:pPr>
            <a:r>
              <a:rPr lang="de-DE" sz="3200" b="1">
                <a:solidFill>
                  <a:srgbClr val="223A66"/>
                </a:solidFill>
                <a:latin typeface="Avenir Next LT Pro Demi"/>
                <a:ea typeface="DengXian"/>
              </a:rPr>
              <a:t>„Der Herr hat uns aufgetragen, seine Nähe zu suchen, worauf er sich uns nahen wird.</a:t>
            </a:r>
            <a:endParaRPr/>
          </a:p>
          <a:p>
            <a:pPr marL="0" indent="0" algn="just">
              <a:lnSpc>
                <a:spcPct val="100000"/>
              </a:lnSpc>
              <a:buNone/>
              <a:defRPr/>
            </a:pPr>
            <a:r>
              <a:rPr lang="de-DE" sz="3200" b="1">
                <a:solidFill>
                  <a:srgbClr val="223A66"/>
                </a:solidFill>
                <a:latin typeface="Avenir Next LT Pro Demi"/>
                <a:ea typeface="DengXian"/>
              </a:rPr>
              <a:t>In seiner Gegenwart erhalten wir die Gnade, durch die wir jene Werke vollbringen </a:t>
            </a:r>
            <a:r>
              <a:rPr lang="de-DE" sz="3200" b="1">
                <a:solidFill>
                  <a:srgbClr val="223A66"/>
                </a:solidFill>
                <a:latin typeface="Avenir Next LT Pro Demi"/>
                <a:ea typeface="DengXian"/>
              </a:rPr>
              <a:t>kön-nen</a:t>
            </a:r>
            <a:r>
              <a:rPr lang="de-DE" sz="3200" b="1">
                <a:solidFill>
                  <a:srgbClr val="223A66"/>
                </a:solidFill>
                <a:latin typeface="Avenir Next LT Pro Demi"/>
                <a:ea typeface="DengXian"/>
              </a:rPr>
              <a:t>, für die wir durch seine Hand belohnt werden.“ </a:t>
            </a:r>
            <a:endParaRPr/>
          </a:p>
          <a:p>
            <a:pPr marL="0" indent="0" algn="just">
              <a:lnSpc>
                <a:spcPct val="100000"/>
              </a:lnSpc>
              <a:buNone/>
              <a:defRPr/>
            </a:pPr>
            <a:r>
              <a:rPr lang="en-US" sz="1800">
                <a:solidFill>
                  <a:srgbClr val="223A66"/>
                </a:solidFill>
                <a:latin typeface="Avenir Next LT Pro Light"/>
                <a:ea typeface="DengXian"/>
                <a:cs typeface="Calibri"/>
              </a:rPr>
              <a:t>Ellen G. White, </a:t>
            </a:r>
            <a:r>
              <a:rPr lang="en-US" sz="1800" i="1">
                <a:solidFill>
                  <a:srgbClr val="223A66"/>
                </a:solidFill>
                <a:latin typeface="Avenir Next LT Pro Light"/>
                <a:ea typeface="DengXian"/>
                <a:cs typeface="Calibri"/>
              </a:rPr>
              <a:t>SDA Bible Commentary V,</a:t>
            </a:r>
            <a:r>
              <a:rPr lang="en-US" sz="1800">
                <a:solidFill>
                  <a:srgbClr val="223A66"/>
                </a:solidFill>
                <a:latin typeface="Avenir Next LT Pro Light"/>
                <a:ea typeface="DengXian"/>
                <a:cs typeface="Calibri"/>
              </a:rPr>
              <a:t> S. 1122</a:t>
            </a:r>
            <a:endParaRPr lang="pt-BR" sz="1800">
              <a:solidFill>
                <a:srgbClr val="223A66"/>
              </a:solidFill>
              <a:latin typeface="Avenir Next LT Pro Light"/>
              <a:ea typeface="DengXian"/>
              <a:cs typeface="Arial"/>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solidFill>
          <a:schemeClr val="bg1"/>
        </a:solidFill>
      </p:bgPr>
    </p:bg>
    <p:spTree>
      <p:nvGrpSpPr>
        <p:cNvPr id="1" name="" hidden="0"/>
        <p:cNvGrpSpPr/>
        <p:nvPr isPhoto="0" userDrawn="0"/>
      </p:nvGrpSpPr>
      <p:grpSpPr bwMode="auto">
        <a:xfrm>
          <a:off x="0" y="0"/>
          <a:ext cx="0" cy="0"/>
          <a:chOff x="0" y="0"/>
          <a:chExt cx="0" cy="0"/>
        </a:xfrm>
      </p:grpSpPr>
      <p:pic>
        <p:nvPicPr>
          <p:cNvPr id="6" name="Grafik 5" descr="Ein Bild, das Pflanze, Blume, Blütenblatt, draußen enthält." hidden="0"/>
          <p:cNvPicPr>
            <a:picLocks noChangeAspect="1"/>
          </p:cNvPicPr>
          <p:nvPr isPhoto="0" userDrawn="0"/>
        </p:nvPicPr>
        <p:blipFill>
          <a:blip r:embed="rId3">
            <a:alphaModFix amt="85000"/>
          </a:blip>
          <a:srcRect l="6037" t="-11625" r="14790" b="11625"/>
          <a:stretch/>
        </p:blipFill>
        <p:spPr bwMode="auto">
          <a:xfrm flipH="1">
            <a:off x="0" y="-902109"/>
            <a:ext cx="10437779" cy="7760109"/>
          </a:xfrm>
          <a:prstGeom prst="rect">
            <a:avLst/>
          </a:prstGeom>
        </p:spPr>
      </p:pic>
      <p:sp>
        <p:nvSpPr>
          <p:cNvPr id="3" name="Content Placeholder 2" hidden="0"/>
          <p:cNvSpPr>
            <a:spLocks noGrp="1"/>
          </p:cNvSpPr>
          <p:nvPr isPhoto="0" userDrawn="0">
            <p:ph idx="1" hasCustomPrompt="0"/>
          </p:nvPr>
        </p:nvSpPr>
        <p:spPr bwMode="auto">
          <a:xfrm>
            <a:off x="3823138" y="1938487"/>
            <a:ext cx="5923868" cy="4395309"/>
          </a:xfrm>
        </p:spPr>
        <p:txBody>
          <a:bodyPr>
            <a:normAutofit/>
          </a:bodyPr>
          <a:lstStyle/>
          <a:p>
            <a:pPr>
              <a:lnSpc>
                <a:spcPct val="100000"/>
              </a:lnSpc>
              <a:buFont typeface="Wingdings"/>
              <a:buChar char="§"/>
              <a:defRPr/>
            </a:pPr>
            <a:r>
              <a:rPr lang="de-DE" b="1">
                <a:solidFill>
                  <a:schemeClr val="bg1"/>
                </a:solidFill>
                <a:latin typeface="Avenir Next LT Pro Demi"/>
                <a:ea typeface="DengXian"/>
              </a:rPr>
              <a:t>Welche Hindernisse treten auf, wenn du versuchst, dich Gott</a:t>
            </a:r>
            <a:br>
              <a:rPr lang="de-DE" b="1">
                <a:solidFill>
                  <a:schemeClr val="bg1"/>
                </a:solidFill>
                <a:latin typeface="Avenir Next LT Pro Demi"/>
                <a:ea typeface="DengXian"/>
              </a:rPr>
            </a:br>
            <a:r>
              <a:rPr lang="de-DE" b="1">
                <a:solidFill>
                  <a:schemeClr val="bg1"/>
                </a:solidFill>
                <a:latin typeface="Avenir Next LT Pro Demi"/>
                <a:ea typeface="DengXian"/>
              </a:rPr>
              <a:t>im Gebet zu nahen?</a:t>
            </a:r>
            <a:endParaRPr/>
          </a:p>
          <a:p>
            <a:pPr>
              <a:lnSpc>
                <a:spcPct val="100000"/>
              </a:lnSpc>
              <a:buFont typeface="Wingdings"/>
              <a:buChar char="§"/>
              <a:defRPr/>
            </a:pPr>
            <a:endParaRPr lang="de-DE" b="1">
              <a:solidFill>
                <a:schemeClr val="bg1"/>
              </a:solidFill>
              <a:latin typeface="Avenir Next LT Pro Demi"/>
              <a:ea typeface="DengXian"/>
            </a:endParaRPr>
          </a:p>
          <a:p>
            <a:pPr>
              <a:lnSpc>
                <a:spcPct val="100000"/>
              </a:lnSpc>
              <a:buFont typeface="Wingdings"/>
              <a:buChar char="§"/>
              <a:defRPr/>
            </a:pPr>
            <a:r>
              <a:rPr lang="de-DE" b="1">
                <a:solidFill>
                  <a:schemeClr val="bg1"/>
                </a:solidFill>
                <a:latin typeface="Avenir Next LT Pro Demi"/>
                <a:ea typeface="DengXian"/>
              </a:rPr>
              <a:t>Wie können vielbeschäftigte Familien heutzutage Zeit für</a:t>
            </a:r>
            <a:br>
              <a:rPr lang="de-DE" b="1">
                <a:solidFill>
                  <a:schemeClr val="bg1"/>
                </a:solidFill>
                <a:latin typeface="Avenir Next LT Pro Demi"/>
                <a:ea typeface="DengXian"/>
              </a:rPr>
            </a:br>
            <a:r>
              <a:rPr lang="de-DE" b="1">
                <a:solidFill>
                  <a:schemeClr val="bg1"/>
                </a:solidFill>
                <a:latin typeface="Avenir Next LT Pro Demi"/>
                <a:ea typeface="DengXian"/>
              </a:rPr>
              <a:t>das Gebet finden?</a:t>
            </a:r>
            <a:endParaRPr/>
          </a:p>
        </p:txBody>
      </p:sp>
      <p:sp>
        <p:nvSpPr>
          <p:cNvPr id="2" name="Rechteck 1" hidden="0"/>
          <p:cNvSpPr/>
          <p:nvPr isPhoto="0" userDrawn="0"/>
        </p:nvSpPr>
        <p:spPr bwMode="auto">
          <a:xfrm>
            <a:off x="10437779" y="0"/>
            <a:ext cx="1754221" cy="6858000"/>
          </a:xfrm>
          <a:prstGeom prst="rect">
            <a:avLst/>
          </a:prstGeom>
          <a:solidFill>
            <a:srgbClr val="0D1E3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4" name="Grafik 3" hidden="0"/>
          <p:cNvPicPr>
            <a:picLocks noChangeAspect="1"/>
          </p:cNvPicPr>
          <p:nvPr isPhoto="0" userDrawn="0"/>
        </p:nvPicPr>
        <p:blipFill>
          <a:blip r:embed="rId4">
            <a:lum bright="70000" contrast="-70000"/>
          </a:blip>
          <a:stretch/>
        </p:blipFill>
        <p:spPr bwMode="auto">
          <a:xfrm>
            <a:off x="10321046" y="4753052"/>
            <a:ext cx="1987685" cy="1987685"/>
          </a:xfrm>
          <a:prstGeom prst="rect">
            <a:avLst/>
          </a:prstGeom>
        </p:spPr>
      </p:pic>
      <p:sp>
        <p:nvSpPr>
          <p:cNvPr id="5" name="Textfeld 4" hidden="0"/>
          <p:cNvSpPr txBox="1"/>
          <p:nvPr isPhoto="0" userDrawn="0"/>
        </p:nvSpPr>
        <p:spPr bwMode="auto">
          <a:xfrm>
            <a:off x="651774" y="750682"/>
            <a:ext cx="9134232" cy="830997"/>
          </a:xfrm>
          <a:prstGeom prst="rect">
            <a:avLst/>
          </a:prstGeom>
          <a:noFill/>
        </p:spPr>
        <p:txBody>
          <a:bodyPr wrap="none" rtlCol="0">
            <a:spAutoFit/>
          </a:bodyPr>
          <a:lstStyle/>
          <a:p>
            <a:pPr>
              <a:defRPr/>
            </a:pPr>
            <a:r>
              <a:rPr lang="de-DE" sz="4800" b="1">
                <a:solidFill>
                  <a:srgbClr val="ACD8ED"/>
                </a:solidFill>
                <a:latin typeface="Ink Free"/>
              </a:rPr>
              <a:t>Nachdenken und miteinander teilen</a:t>
            </a:r>
            <a:endParaRPr lang="de-AT" sz="4800" b="1">
              <a:solidFill>
                <a:srgbClr val="ACD8ED"/>
              </a:solidFill>
              <a:latin typeface="Ink Free"/>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bg>
      <p:bgPr shadeToTitle="0">
        <a:blipFill>
          <a:blip r:embed="rId3">
            <a:lum/>
          </a:blip>
          <a:srcRect l="0" t="7627" r="0" b="7627"/>
          <a:stretch/>
        </a:blipFill>
      </p:bgPr>
    </p:bg>
    <p:spTree>
      <p:nvGrpSpPr>
        <p:cNvPr id="1" name="" hidden="0"/>
        <p:cNvGrpSpPr/>
        <p:nvPr isPhoto="0" userDrawn="0"/>
      </p:nvGrpSpPr>
      <p:grpSpPr bwMode="auto">
        <a:xfrm>
          <a:off x="0" y="0"/>
          <a:ext cx="0" cy="0"/>
          <a:chOff x="0" y="0"/>
          <a:chExt cx="0" cy="0"/>
        </a:xfrm>
      </p:grpSpPr>
      <p:sp>
        <p:nvSpPr>
          <p:cNvPr id="7" name="TextBox 6" hidden="0"/>
          <p:cNvSpPr txBox="1"/>
          <p:nvPr isPhoto="0" userDrawn="0"/>
        </p:nvSpPr>
        <p:spPr bwMode="auto">
          <a:xfrm>
            <a:off x="953430" y="2954894"/>
            <a:ext cx="6338125" cy="2308324"/>
          </a:xfrm>
          <a:prstGeom prst="rect">
            <a:avLst/>
          </a:prstGeom>
          <a:noFill/>
        </p:spPr>
        <p:txBody>
          <a:bodyPr wrap="square">
            <a:spAutoFit/>
          </a:bodyPr>
          <a:lstStyle/>
          <a:p>
            <a:pPr>
              <a:defRPr/>
            </a:pPr>
            <a:r>
              <a:rPr lang="en-US" sz="4800" b="1">
                <a:solidFill>
                  <a:srgbClr val="459FD3"/>
                </a:solidFill>
                <a:latin typeface="Arial Rounded MT Bold"/>
                <a:ea typeface="DengXian"/>
                <a:cs typeface="Calibri"/>
              </a:rPr>
              <a:t>HILFT UNS, DER VERSUCHUNG </a:t>
            </a:r>
            <a:br>
              <a:rPr lang="en-US" sz="4800" b="1">
                <a:solidFill>
                  <a:srgbClr val="459FD3"/>
                </a:solidFill>
                <a:latin typeface="Arial Rounded MT Bold"/>
                <a:ea typeface="DengXian"/>
                <a:cs typeface="Calibri"/>
              </a:rPr>
            </a:br>
            <a:r>
              <a:rPr lang="en-US" sz="4800" b="1">
                <a:solidFill>
                  <a:srgbClr val="459FD3"/>
                </a:solidFill>
                <a:latin typeface="Arial Rounded MT Bold"/>
                <a:ea typeface="DengXian"/>
                <a:cs typeface="Calibri"/>
              </a:rPr>
              <a:t>ZU WIDERSTEHEN</a:t>
            </a:r>
            <a:endParaRPr lang="pt-BR" sz="4800" b="1">
              <a:solidFill>
                <a:srgbClr val="459FD3"/>
              </a:solidFill>
              <a:latin typeface="Arial Rounded MT Bold"/>
            </a:endParaRPr>
          </a:p>
        </p:txBody>
      </p:sp>
      <p:sp>
        <p:nvSpPr>
          <p:cNvPr id="3" name="Title 1" hidden="0"/>
          <p:cNvSpPr txBox="1"/>
          <p:nvPr isPhoto="0" userDrawn="0"/>
        </p:nvSpPr>
        <p:spPr bwMode="auto">
          <a:xfrm>
            <a:off x="2325030" y="1843950"/>
            <a:ext cx="6049819" cy="1203108"/>
          </a:xfrm>
          <a:prstGeom prst="rect">
            <a:avLst/>
          </a:prstGeom>
        </p:spPr>
        <p:txBody>
          <a:bodyPr vert="horz" lIns="91440" tIns="45720" rIns="91440" bIns="45720" rtlCol="0" anchor="b">
            <a:noAutofit/>
          </a:bodyPr>
          <a:lstStyle>
            <a:lvl1pPr algn="ctr" defTabSz="914400">
              <a:lnSpc>
                <a:spcPct val="90000"/>
              </a:lnSpc>
              <a:spcBef>
                <a:spcPts val="0"/>
              </a:spcBef>
              <a:buNone/>
              <a:defRPr sz="6000">
                <a:solidFill>
                  <a:schemeClr val="tx1"/>
                </a:solidFill>
                <a:latin typeface="+mj-lt"/>
                <a:ea typeface="+mj-ea"/>
                <a:cs typeface="+mj-cs"/>
              </a:defRPr>
            </a:lvl1pPr>
          </a:lstStyle>
          <a:p>
            <a:pPr algn="l">
              <a:defRPr/>
            </a:pPr>
            <a:r>
              <a:rPr lang="en-US" sz="7200" b="1">
                <a:solidFill>
                  <a:srgbClr val="ABD8EE"/>
                </a:solidFill>
                <a:latin typeface="Ink Free"/>
                <a:ea typeface="DengXian"/>
                <a:cs typeface="Calibri"/>
              </a:rPr>
              <a:t>Das </a:t>
            </a:r>
            <a:r>
              <a:rPr lang="en-US" sz="7200" b="1">
                <a:solidFill>
                  <a:srgbClr val="ABD8EE"/>
                </a:solidFill>
                <a:latin typeface="Ink Free"/>
                <a:ea typeface="DengXian"/>
                <a:cs typeface="Calibri"/>
              </a:rPr>
              <a:t>Gebet</a:t>
            </a:r>
            <a:endParaRPr lang="pt-BR" sz="7200" b="1">
              <a:solidFill>
                <a:srgbClr val="ABD8EE"/>
              </a:solidFill>
              <a:latin typeface="Ink Free"/>
              <a:ea typeface="DengXian"/>
              <a:cs typeface="Arial"/>
            </a:endParaRPr>
          </a:p>
        </p:txBody>
      </p:sp>
      <p:pic>
        <p:nvPicPr>
          <p:cNvPr id="9" name="Grafik 8" hidden="0"/>
          <p:cNvPicPr>
            <a:picLocks noChangeAspect="1"/>
          </p:cNvPicPr>
          <p:nvPr isPhoto="0" userDrawn="0"/>
        </p:nvPicPr>
        <p:blipFill>
          <a:blip r:embed="rId4">
            <a:lum bright="70000" contrast="-70000"/>
          </a:blip>
          <a:stretch/>
        </p:blipFill>
        <p:spPr bwMode="auto">
          <a:xfrm>
            <a:off x="9912484" y="4412584"/>
            <a:ext cx="1987685" cy="1987685"/>
          </a:xfrm>
          <a:prstGeom prst="rect">
            <a:avLst/>
          </a:prstGeom>
        </p:spPr>
      </p:pic>
      <p:sp>
        <p:nvSpPr>
          <p:cNvPr id="2" name="Textfeld 1" hidden="0"/>
          <p:cNvSpPr txBox="1"/>
          <p:nvPr isPhoto="0" userDrawn="0"/>
        </p:nvSpPr>
        <p:spPr bwMode="auto">
          <a:xfrm>
            <a:off x="642876" y="258901"/>
            <a:ext cx="2368065" cy="3170098"/>
          </a:xfrm>
          <a:prstGeom prst="rect">
            <a:avLst/>
          </a:prstGeom>
          <a:noFill/>
          <a:ln>
            <a:noFill/>
          </a:ln>
        </p:spPr>
        <p:txBody>
          <a:bodyPr wrap="square" rtlCol="0">
            <a:spAutoFit/>
          </a:bodyPr>
          <a:lstStyle/>
          <a:p>
            <a:pPr>
              <a:defRPr/>
            </a:pPr>
            <a:r>
              <a:rPr lang="de-DE" sz="20000">
                <a:solidFill>
                  <a:srgbClr val="125179"/>
                </a:solidFill>
                <a:latin typeface="Arial Rounded MT Bold"/>
              </a:rPr>
              <a:t>2</a:t>
            </a:r>
            <a:endParaRPr lang="de-AT" sz="20000">
              <a:solidFill>
                <a:srgbClr val="125179"/>
              </a:solidFill>
              <a:latin typeface="Arial Rounded MT Bold"/>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ppt/theme/theme2.xml><?xml version="1.0" encoding="utf-8"?>
<a:theme xmlns:a="http://schemas.openxmlformats.org/drawingml/2006/main" xmlns:r="http://schemas.openxmlformats.org/officeDocument/2006/relationships" xmlns:p="http://schemas.openxmlformats.org/presentation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
  <TotalTime>0</TotalTime>
  <Words>0</Words>
  <Application>ONLYOFFICE/7.1.1.23</Application>
  <DocSecurity>0</DocSecurity>
  <PresentationFormat>Breitbild</PresentationFormat>
  <Paragraphs>0</Paragraphs>
  <Slides>31</Slides>
  <Notes>31</Notes>
  <HiddenSlides>0</HiddenSlides>
  <MMClips>2</MMClips>
  <ScaleCrop>0</ScaleCrop>
  <HeadingPairs>
    <vt:vector size="4" baseType="variant">
      <vt:variant>
        <vt:lpstr>Theme</vt:lpstr>
      </vt:variant>
      <vt:variant>
        <vt:i4>1</vt:i4>
      </vt:variant>
      <vt:variant>
        <vt:lpstr>Slide Titles</vt:lpstr>
      </vt:variant>
      <vt:variant>
        <vt:i4>31</vt:i4>
      </vt:variant>
    </vt:vector>
  </HeadingPairs>
  <TitlesOfParts>
    <vt:vector size="32"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God’s love</dc:title>
  <dc:subject/>
  <dc:creator>Erika Miike</dc:creator>
  <cp:keywords/>
  <dc:description/>
  <dc:identifier/>
  <dc:language/>
  <cp:lastModifiedBy>Anonymous</cp:lastModifiedBy>
  <cp:revision>14</cp:revision>
  <dcterms:created xsi:type="dcterms:W3CDTF">2023-02-14T12:16:54Z</dcterms:created>
  <dcterms:modified xsi:type="dcterms:W3CDTF">2023-11-14T22:29:35Z</dcterms:modified>
  <cp:category/>
  <cp:contentStatus/>
  <cp:version/>
</cp:coreProperties>
</file>